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ABD006-9031-4B18-AB83-9E8F9D104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E844C5-29A1-4545-A33D-C5C00B1FF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3D48AF-60F9-4A7D-92A3-07DBE9970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5A69B4-2C2A-4CF1-8AC4-2F14B911F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17A629-6377-40C0-880C-9858B599F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87FF55-5DB3-41C6-8092-BD1AA4BD8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634B76-EE1C-4CED-8704-81BF50144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793638-6D97-4E5C-B621-A467D09B4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0F45D9-53F9-4109-A2E2-0BA14BB87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12CFB0-731E-487D-AEBA-6235F5D3E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C55F25-277E-4E11-A5E4-420B9F7B4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1141330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地产行业操作规范与验收标准培训课件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地产行业操作规范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地产项目验收标准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案例分析：成功与失败案例剖析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操作规范与验收标准实施策略建议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提升行业操作规范性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通过培训，使地产从业人员熟悉并掌握行业操作规范，提高工作效率和规范性。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统一验收标准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明确地产项目的验收标准和流程，确保项目质量和安全，减少纠纷和风险。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适应行业发展需求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随着地产行业的不断发展和变化，需要不断更新和完善操作规范和验收标准，以适应行业发展的需求。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当前地产行业处于快速发展阶段，市场规模不断扩大，竞争日益激烈。同时，行业监管政策不断完善，对从业人员的要求也越来越高。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地产行业将继续保持快速发展态势，同时呈现出以下趋势：一是智能化、数字化技术的应用将越来越广泛；二是绿色环保、可持续发展将成为行业重要的发展方向；三是多元化、综合化的地产项目将越来越受到市场的青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地产行业现状及发展趋势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地产行业操作规范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土地信息收集与筛选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土地竞拍与购置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土地规划与定位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开发计划与预算编制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土地获取与开发流程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通过公开渠道收集土地信息，对目标地块进行初步筛选和评估。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根据市场需求和地块条件，进行土地规划和项目定位。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参与土地竞拍，获得土地使用权，并签订土地出让合同。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制定项目开发计划，编制项目预算和资金计划。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规划设计及报批流程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选择规划设计单位，签订设计合同，明确设计任务和要求。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进行项目方案设计，包括总平面图、建筑单体设计、景观设计等。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向相关部门提交设计方案，办理规划审批、建设工程规划许可证等手续。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根据审批意见和市场需求，对设计方案进行深化和优化。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规划设计委托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方案设计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报批手续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设计深化与优化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施工准备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施工进度管理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质量与安全管理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工程变更管理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施工管理流程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组织施工单位进场，进行场地平整、临时设施搭建等施工准备工作。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制定施工进度计划，监督施工单位按计划进行施工。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建立质量与安全管理体系，对施工过程进行全面监控和管理。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对施工过程中出现的工程变更进行及时处理和记录。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进行市场调研，分析目标客户群体和项目竞争态势。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市场调研与分析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根据项目特点和市场需求，制定相应的营销策略和推广方案。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营销策略制定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组织销售团队进行项目销售，提供优质的客户服务。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销售执行与客户服务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建立完善的售后服务体系，维护客户关系和项目口碑。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售后服务与客户关系维护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市场营销与客户服务流程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地产项目验收标准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熟悉国家和地方相关法规、规范及标准，确保项目符合各项要求。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了解验收标准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成立由开发商、设计、施工、监理等单位组成的验收小组，明确各自职责。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组建验收小组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对项目现场进行详细勘查，了解项目实际情况，为验收做好准备。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现场勘查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验收前准备工作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现场验收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按照验收计划，组织相关人员对项目进行现场验收，对各项设施、设备、材料等进行检查。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提交验收申请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开发商向相关部门提交验收申请，并提供有关项目资料。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制定验收计划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根据项目实际情况，制定详细的验收计划，包括验收时间、地点、人员等安排。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填写验收记录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对现场验收情况进行详细记录，包括存在的问题、整改要求等。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出具验收意见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根据现场验收情况，出具验收意见，明确项目是否符合验收标准。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验收程序及注意事项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要求施工单位进行整改，直至符合验收标准；对严重影响使用安全的质量问题，应要求拆除重建。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要求开发商补充完善相关资料，确保资料的真实性和完整性。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要求开发商按照规划要求进行整改，恢复现场环境；对严重影响城市规划的问题，应报告相关部门进行处理。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项目存在质量缺陷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问题二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项目资料不齐全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问题三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现场环境与规划不符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常见问题及解决方案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案例分析：成功与失败案例剖析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某高端住宅项目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位于城市中心，地理位置优越，目标客户群体为高净值人群。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精准定位，高品质设计，注重细节打造，提供个性化定制服务。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操作亮点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成功案例分享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https://d.book118.com/497114133016006035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2024-09-09T09:12:09.796</cp:lastPrinted>
  <dcterms:created xsi:type="dcterms:W3CDTF">2024-09-09T01:12:09Z</dcterms:created>
  <dcterms:modified xsi:type="dcterms:W3CDTF">2024-09-09T01:12:12Z</dcterms:modified>
</cp:coreProperties>
</file>