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5079C-76C7-46A5-87A4-866BC044F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2B59B5-B2F1-4418-85E4-CBE1072D0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FE0E6B-9A5A-4675-9D1A-4800A6A25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F01433-59DA-45AE-8F27-B21581089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6898DE-1D3C-4349-8A0A-20DD73C80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F1DBCA-39A9-4235-835C-6EF89430A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3DD933-41C4-4F10-9B99-75CE4B7CD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AF28E3-98F2-4B97-8D5C-9EF316DBC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3E4CAB-3452-401F-96C3-3046CC275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7F7047-5A35-4C20-93C2-A79C5C71D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29B691-F9CE-4802-8440-742051256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11415510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三年级下册第八单元《解决问题》连除课件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连除问题的定义与特点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连除问题的解决方法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连除问题在生活中的应用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练习与巩固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学生常见问题与解答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连除问题的定义与特点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连除问题的定义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连除问题是指通过连续的除法运算来解决的问题。这类问题通常涉及到将一个总量分成若干个相等的部分，或者计算若干个部分的总和。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例如：将100个苹果平均分给5个小朋友，每个小朋友能得到多少个苹果？这个问题就是一个典型的连除问题。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40381" r="40381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连除问题通常涉及到多个除法运算，需要按照一定的顺序进行计算。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连除问题在日常生活中非常常见，如分糖果、分蛋糕等。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解决连除问题需要理解除法的意义和运算顺序，并能够根据实际情况灵活运用。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连除问题的特点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连除问题的解决方法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通过图形或实物展示，帮助学生理解连除问题的实际意义和解决方法。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使用图形或实物来模拟连除问题，例如使用小球或图形来代表数量，通过连续的除法操作来展示问题的解决过程。这种方法能够帮助学生直观地理解连除问题的结构和解决方法。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直观法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通过数学公式来表达连除问题的关系和解决方法。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将连除问题抽象为数学公式，例如“总数=每份数×份数”。通过公式，学生可以明确问题的数学关系，并利用公式进行计算。这种方法有助于培养学生的数学思维和抽象能力。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公式法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通过具体实例来解释连除问题的实际背景和应用。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选择与连除问题相关的实际生活实例，例如分糖果、分水果等，通过实例解析来帮助学生理解连除问题的实际意义和解决方法。这种方法能够增强学生对连除问题的感性认识，并激发他们的学习兴趣。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实例解析法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连除问题在生活中的应用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https://d.book118.com/497114155100006040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2024-09-12T21:54:17.736</cp:lastPrinted>
  <dcterms:created xsi:type="dcterms:W3CDTF">2024-09-12T13:54:17Z</dcterms:created>
  <dcterms:modified xsi:type="dcterms:W3CDTF">2024-09-12T13:54:19Z</dcterms:modified>
</cp:coreProperties>
</file>