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8F91D-0A73-492C-81CD-8DEBE7EC6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92130-DE61-4838-8FAD-600DF231A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9A2F6-7491-47DA-8ABB-4B0AB3F3B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79FA0-5578-402C-8F8B-2D921804A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E3CCD-1CAB-472C-B615-B128421A2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52D059-1166-4B72-9A5B-C668FC77E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0002A-E277-44CD-954A-C680BF844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990E1-E7F9-460A-B568-2C611188D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ED5C9-4620-4121-A835-90EC931A0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71F63-8FF1-4202-A4AC-CE01C5693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F73F8-165A-4E33-887E-504D32EB2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160340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2023年初中语文年度考核工作总结报告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学生表现和反馈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自我评估和反思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对学校的建议和期望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按照学校要求，完成了本年度的语文教学计划，包括课文讲解、作文训练和阅读指导等。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完成教学计划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组织考试与评估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开展课外活动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组织了期中和期末考试，对学生进行了全面的语文能力评估，并及时反馈了考试成绩和评价。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组织了语文角、写作比赛和阅读分享会等课外活动，激发学生学习语文的兴趣和积极性。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通过有效的教学方法和评估反馈，学生的语文成绩普遍提高。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提高学生语文成绩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通过组织阅读分享会和推荐优秀读物，许多学生养成了良好的阅读习惯。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培养学生阅读习惯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通过参与教学研究和集体备课等活动，教师的专业素养得到了提升。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学生参与度低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针对部分学生上课不积极参与问题，采取了课堂互动、小组合作等措施，提高学生的参与度。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教学资源不足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面对教材和教辅资料不足的问题，积极寻找和分享网络教学资源，同时鼓励教师自主编写教材。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评估方式单一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为解决单一考试评估方式的局限性，增加了表现性评价和过程性评价等多种评估方式，更全面地反映学生语文能力。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教学方法和策略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83" r="1678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通过创设具体情境，引导学生进入文本，增强学生对课文的理解和感知。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组织学生进行小组讨论，培养学生的合作精神和沟通能力。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布置具体任务，让学生通过完成任务来掌握知识和技能。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通过对典型案例的分析，帮助学生深入理解语文知识在实际生活中的应用。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小组合作法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任务驱动法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制定课堂规则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明确课堂纪律，确保课堂秩序井然。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根据学生的学习水平进行合理分组，便于课堂互动和讨论。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合理安排课堂时间，确保教学任务顺利完成。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关注学生的情绪变化，及时调整教学策略，保持课堂氛围的和谐。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根据学生的课堂表现、作业完成情况等进行评价。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平时成绩评估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通过试卷测试学生对语文知识的掌握程度。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期末考试评估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对学生的语文实践活动表现进行评价，如朗诵、写作等。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引导学生进行自我评价和相互评价，培养其批判性思维能力。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自我评价与互评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学生表现和反馈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https://d.book118.com/497116034001006054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2024-09-28T00:58:56.198</cp:lastPrinted>
  <dcterms:created xsi:type="dcterms:W3CDTF">2024-09-27T16:58:56Z</dcterms:created>
  <dcterms:modified xsi:type="dcterms:W3CDTF">2024-09-27T16:58:58Z</dcterms:modified>
</cp:coreProperties>
</file>