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40B58C-0A7D-4626-9732-6F31B3056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8282BA-D8D4-4521-BE51-7D41BAB477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5702FF-863D-4D4A-B432-9DD695DD3B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A68018-0FE1-4B3A-A52E-8C6EAF1B03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34D17E-E541-465F-99AB-D6FA78116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F9BA33-CB06-4D37-AFB6-A6E17E882F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CAF45F-A382-4E38-9888-360254118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9E4765-BE97-4D27-9310-BC7083354F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191886-57EE-4A37-B848-EA8AD654D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643A16-AE9B-4938-A236-176DD542A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86E0B1-963A-4250-A538-39F4099163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7116052013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护理职业讲述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护理职业的核心能力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护理职业的教育与培训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护理职业的挑战与机遇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护理职业的优秀人物与案例分享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护理职业是指从事医疗护理、康复护理、健康保健等工作的人员所从事的职业。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护理职业是医疗保健行业中不可或缺的一部分，其职责是照顾患者的身体健康，提供必要的医疗护理服务，促进患者的康复。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374" b="10374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31270" b="31270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护理职业需要具备专业的医学知识和技能，以及良好的人际交往能力、组织协调能力、应对突发情况的能力等。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1298" b="3129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护理职业的定义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3667" b="1366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护理职业的职责包括观察和记录患者的病情变化，执行医嘱，提供基础护理和专科护理，协助医生进行诊断和治疗，以及开展健康教育等。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护理职业的角色包括医疗助手、患者照顾者、健康教育者、心理咨询师等，需要与医生、患者及家属、其他医护人员等进行有效沟通和协作，确保患者得到全面、专业的护理服务。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护理职业的职责与角色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护理职业的发展历程可以追溯到古代，但现代护理职业的发展则始于19世纪中叶。随着医疗技术的不断进步和社会对健康需求的不断提高，护理职业的职责和角色也在不断扩展和深化。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护理职业已经成为医疗保健行业中不可或缺的一部分，其发展前景十分广阔。随着人口老龄化、慢性病增多等社会问题的加剧，护理职业的需求将会越来越大，同时对护理职业的专业素质和服务质量的要求也将越来越高。未来，护理职业将更加注重专业化、精细化、人性化的发展，以满足社会对高质量护理服务的需求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护理职业的发展历程与前景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护理职业的核心能力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掌握基本的急救技能，如心肺复苏、止血等，能够在紧急情况下迅速采取措施，挽救患者生命。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急救技能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熟悉常见疾病的护理知识，包括病情观察、药物管理、症状控制等，能够为患者提供专业的护理服务。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疾病护理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掌握各种护理操作技能，如输液、注射、吸氧等，确保患者得到安全、准确的护理。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操作技能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善于倾听患者的主诉和需求，理解患者的感受和情绪，建立良好的护患关系。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倾听能力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378" b="1237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4042" r="40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跨文化沟通能力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2510" r="2251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能够清晰、准确地与患者及其家属沟通，解释病情、护理措施和注意事项等。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具备跨文化沟通的能力，能够与不同文化背景的患者及其家属进行有效沟通。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3625" r="3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应对压力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具备应对工作压力的能力，能够妥善处理工作中的冲突和矛盾，保持积极的工作态度。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自我调节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在面对压力和紧急情况时，能够保持冷静、理智，不因个人情绪影响工作。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同理心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能够理解患者的痛苦和焦虑，给予关心和支持，使患者感受到温暖和关爱。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情绪管理能力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具备团队协作精神，能够与其他医护人员密切配合，共同完成护理任务。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625" r="15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协作精神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在团队中发挥领导作用，协调团队成员的工作，确保团队高效运转。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领导能力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能够意识到团队的整体利益，为团队的共同目标而努力。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团队意识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团队协作能力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具备自我驱动的学习意识，不断寻求学习和成长的机会。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自我驱动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454" r="1545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关注护理领域的新知识和新技术，及时更新自己的知识和技能。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知识更新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树立终身学习的观念，不断提升自己的专业素养和综合能力。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终身学习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持续学习能力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https://d.book118.com/497116052013006051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2024-09-23T22:14:20.900</cp:lastPrinted>
  <dcterms:created xsi:type="dcterms:W3CDTF">2024-09-23T14:14:20Z</dcterms:created>
  <dcterms:modified xsi:type="dcterms:W3CDTF">2024-09-23T14:14:22Z</dcterms:modified>
</cp:coreProperties>
</file>