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07745-AAC4-440D-A0B1-FD63919FB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F60C6-550D-4413-9E3F-153922B0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7295C-C1BF-4ABE-BF93-24DD8EF3F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A2B2B-2133-41B9-BA05-55E0C4C1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E7A39-55DE-48FA-8CCD-B403D786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D18C6-530A-4822-BC0B-ABBF174A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6EAF2-31A6-48DC-B0C7-8E096295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34C35-A8F3-4540-ACEF-B1F01E0C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844E4-8D19-470A-B212-B397B1B32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AA43E-1CE6-4469-BA26-2DD3AE23E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310D9-FA17-4703-806C-B7E8B0E9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2020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带状疱疹中医疼痛护理PPT\n## 1.带状疱疹的概述及病因\n### 1.1带状疱疹的定义与症状\n### 1.2带状疱疹的发病原因\n### 1.3带状疱疹的发病机制\n## 2.中医对带状疱疹的认识\n### 2.1中医对带状疱疹的病因病机认识\n### 2.2中医对带状疱疹的辨证分型\n### 2.3中医对带状疱疹的治疗方法\n## 3.中医疼痛护理的基本原则\n### 3.1中医疼痛护理的整体观念\n### 3.2中医疼痛护理的辨证施护原则\n### 3.3中医疼痛护理的经络按摩与拔罐疗法\n## 4.带状疱疹中医疼痛护理的实施方案\n### 4.1带状疱疹中医疼痛护理的用药指导\n### 4.2带状疱疹中医疼痛护理的针灸与拔罐治疗\n### 4.3带状疱疹中医疼痛护理的饮食调理与生活起居指导\n## 5.带状疱疹中医疼痛护理的疗效评价\n### 5.1带状疱疹中医疼痛护理的疗效观察指标\n### 5.2带状疱疹中医疼痛护理的疗效分析\n### 5.3带状疱疹中医疼痛护理的病例分享与讨论\n## 6.带状疱疹中医疼痛护理的展望与未来\n### 6.1带状疱疹中医疼痛护理的发展趋势\n### 6.2带状疱疹中医疼痛护理的研究方向\n### 6.3带状疱疹中医疼痛护理的实践与创新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带状疱疹中医疼痛护理PPT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带状疱疹的概述及病因</a:t>
            </a:r>
            <a:endParaRPr/>
          </a:p>
        </p:txBody>
      </p:sp>
      <p:sp>
        <p:nvSpPr>
          <p:cNvPr id="86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带状疱疹是一种由水痘-带状疱疹病毒引起的急性疱疹性皮肤病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发病部位常见于胸部、背部、面部、颈部等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症状表现为成群的疱疹，沿神经分布，疼痛剧烈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带状疱疹的疼痛特点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疼痛性质为刺痛、烧灼痛、刀割痛等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疼痛程度剧烈，严重影响患者的生活质量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带状疱疹的并发症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神经痛：疱疹消退后，疼痛持续存在，严重影响患者的生活质量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角膜炎：疱疹侵犯眼部，导致角膜炎症，影响视力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脑炎：疱疹侵犯脑部，导致脑炎，严重危及患者生命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带状疱疹的定义与症状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病毒感染：水痘-带状疱疹病毒是带状疱疹的病原体，通过呼吸道感染进入人体，潜伏在神经节内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当机体免疫力下降时，病毒激活，引发带状疱疹</a:t>
                </a:r>
                <a:endParaRPr/>
              </a:p>
            </p:txBody>
          </p:sp>
          <p:sp>
            <p:nvSpPr>
              <p:cNvPr id="16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免疫因素：免疫力低下的人群容易患带状疱疹，如老年人、慢性病患者、免疫抑制治疗患者等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免疫力低下导致病毒激活，引发带状疱疹</a:t>
                </a:r>
                <a:endParaRPr/>
              </a:p>
            </p:txBody>
          </p:sp>
          <p:sp>
            <p:nvSpPr>
              <p:cNvPr id="16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环境因素：季节变化、气候变化等环境因素可能影响带状疱疹的发病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春天和秋天是带状疱疹的高发季节，可能与气候变化有关</a:t>
                </a:r>
                <a:endParaRPr/>
              </a:p>
            </p:txBody>
          </p:sp>
          <p:sp>
            <p:nvSpPr>
              <p:cNvPr id="16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带状疱疹的发病原因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带状疱疹的发病机制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带状疱疹的发病机制尚不完全清楚，目前认为与病毒感染、免疫反应、神经炎症等因素有关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病毒感染：水痘-带状疱疹病毒侵入皮肤神经末梢，导致疱疹的发生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免疫反应：病毒感染后，机体产生免疫反应，导致炎症反应和神经痛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神经炎症：病毒感染和免疫反应引起神经炎症，导致神经痛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中医对带状疱疹的认识</a:t>
            </a:r>
            <a:endParaRPr/>
          </a:p>
        </p:txBody>
      </p:sp>
      <p:sp>
        <p:nvSpPr>
          <p:cNvPr id="17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中医认为带状疱疹的病因主要是湿热邪毒、风热邪毒、火毒等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湿热邪毒：湿热邪毒蕴结于肌肤，导致疱疹的发生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风热邪毒：风热邪毒侵袭肌肤，引发疱疹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火毒：火毒炽盛，损伤肌肤，引发疱疹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中医认为带状疱疹的病机主要是湿热内蕴、风热外袭、火毒炽盛等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湿热内蕴：湿热邪毒蕴结于肌肤，导致疱疹的发生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风热外袭：风热邪毒侵袭肌肤，引发疱疹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火毒炽盛：火毒炽盛，损伤肌肤，引发疱疹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中医对带状疱疹的病因病机认识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中医对带状疱疹的辨证分型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中医将带状疱疹分为肝经郁热、脾虚湿盛、气滞血瘀等证型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肝经郁热：肝经郁热，湿热邪毒蕴结于肌肤，导致疱疹的发生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脾虚湿盛：脾虚湿盛，湿热邪毒蕴结于肌肤，导致疱疹的发生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气滞血瘀：气滞血瘀，经络不通，导致神经痛的发生</a:t>
            </a:r>
            <a:endParaRPr/>
          </a:p>
        </p:txBody>
      </p:sp>
      <p:cxnSp>
        <p:nvCxnSpPr>
          <p:cNvPr id="19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中医对带状疱疹的治疗方法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中医治疗带状疱疹的方法主要有中药治疗、针灸治疗、拔罐治疗等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中药治疗：根据辨证分型，选用清热解毒、祛湿止痛、活血化瘀等中药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针灸治疗：针灸具有疏通经络、调和气血、止痛等作用，可用于治疗带状疱疹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拔罐治疗：拔罐具有祛湿排毒、通络止痛等作用，可用于治疗带状疱疹</a:t>
            </a:r>
            <a:endParaRPr/>
          </a:p>
        </p:txBody>
      </p:sp>
      <p:pic>
        <p:nvPicPr>
          <p:cNvPr id="20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中医疼痛护理的基本原则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中医疼痛护理的整体观念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中医疼痛护理的整体观念强调关注患者的整体状况，包括身体状况、心理状况、生活环境等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根据患者的整体状况，制定个性化的疼痛护理方案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关注患者的心理状况，提供心理支持和心理疏导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改善患者的生活环境，提供舒适的护理环境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中医疼痛护理的辨证施护原则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中医疼痛护理的辨证施护原则强调根据患者的辨证分型，制定个性化的疼痛护理方案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对于肝经郁热证患者，护理方案应以清热解毒、祛湿止痛为主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对于脾虚湿盛证患者，护理方案应以健脾除湿、祛湿止痛为主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对于气滞血瘀证患者，护理方案应以活血化瘀、通络止痛为主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中医疼痛护理的经络按摩疗法通过按摩经络，疏通气血，缓解疼痛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根据患者的疼痛部位，选择相应的经络进行按摩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使用轻柔的手法，避免加重患者的疼痛</a:t>
                </a:r>
                <a:endParaRPr/>
              </a:p>
            </p:txBody>
          </p:sp>
        </p:grpSp>
        <p:grpSp>
          <p:nvGrpSpPr>
            <p:cNvPr id="2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中医疼痛护理的拔罐疗法通过拔罐，祛湿排毒，通络止痛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根据患者的疼痛部位，选择相应的穴位进行拔罐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注意拔罐的力度和时间，避免引起患者的不适</a:t>
                </a:r>
                <a:endParaRPr/>
              </a:p>
            </p:txBody>
          </p: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中医疼痛护理的经络按摩与拔罐疗法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https://d.book118.com/497120200046006043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带状疱疹中医疼痛护理PPT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2024-09-17T01:00:35.850</cp:lastPrinted>
  <dcterms:created xsi:type="dcterms:W3CDTF">2024-09-16T17:00:35Z</dcterms:created>
  <dcterms:modified xsi:type="dcterms:W3CDTF">2024-09-16T17:00:37Z</dcterms:modified>
</cp:coreProperties>
</file>