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B496B-DFE6-4043-940D-5DD65885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7D5A8-16A1-4744-850B-2B0C01E78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EFC28-721D-4A1F-89AA-6A6629FA9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29D2C-8C2B-4957-BAA1-15607D7B0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2FE14-342A-4EA0-9A2C-87B5E59E8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D6E4B9-D88A-4002-8304-7E3B8140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D6686-FDAA-4690-B37D-994D17C7B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8BC05-CEBF-45DC-850E-09335474D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6EC50-D718-4E6D-9472-F08724C37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FA964-478D-473C-B713-89C28C2BF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EA8EB-9D5F-4025-BFDA-133172554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2100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手机行业复工现状分析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复工安全培训与教育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受新冠疫情影响，手机行业一度面临停产困境，随着疫情得到控制，复工成为行业迫切需求。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手机行业作为电子信息产业的重要组成部分，对于促进经济复苏具有重要意义。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经济恢复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65" r="1706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随着5G、人工智能等技术的快速发展，市场对于手机产品的需求持续增长，复工有助于满足市场需求。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531" b="20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保障员工生命安全和身体健康是企业的首要责任，复工安全培训有助于提高员工安全意识，减少事故风险。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手机制造涉及众多复杂工艺和精密设备，复工安全培训有助于确保生产过程中的安全操作，防止设备损坏和产品不良。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安全事故可能给企业带来重大经济损失和声誉损害，复工安全培训有助于维护企业稳定运营，保障长期发展。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通过复工安全培训，使员工掌握必要的安全知识和操作技能，提高安全意识，确保复工过程中的生产安全。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培训内容应具有针对性和实用性，结合手机行业特点和实际生产环境进行设计；培训形式应多样化，包括理论讲解、案例分析、实践操作等；培训效果应进行评估和反馈，不断完善培训内容和方法。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手机行业复工现状分析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随着疫情得到控制，手机行业逐步开始复工，但进度相对缓慢。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供应链恢复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员工返岗情况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供应链的恢复是手机行业复工的关键因素之一，目前供应链正在逐步恢复中。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员工返岗率逐步提高，但仍存在部分员工因各种原因未能及时返岗。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手机行业复工情况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手机生产线通常需要大量员工聚集在一起，存在交叉感染的风险。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人员聚集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长时间停工可能导致设备出现故障，复工后需要加强对设备的检查和维护。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复工后，消防安全意识可能有所松懈，需要加强消防安全管理。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复工过程中存在的安全隐患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某手机维修店在复工后，因消防设施不完善，发生火灾事故。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某手机工厂在复工初期，因员工操作不当导致设备故障，造成生产线停工。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某手机零部件供应商在复工过程中，因员工聚集导致疫情传播，被迫停工。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667" r="18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案例分析：手机行业复工安全事故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在公共区域和工作场所内，员工必须佩戴口罩，以降低飞沫传播的风险。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勤洗手、避免用手触摸口鼻眼等部位，保持个人卫生习惯。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在公共区域和工作场所内，员工之间应保持至少1米的安全距离。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加强通风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保持工作场所的良好通风，以降低病毒在空气中的浓度。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减少人员聚集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避免员工在公共区域聚集，减少人员密度，以降低交叉感染的风险。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对公共区域、生产设备、办公设施等进行定期消毒，确保工作环境的卫生安全。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https://d.book118.com/497121002016006035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2024-09-09T09:13:08.206</cp:lastPrinted>
  <dcterms:created xsi:type="dcterms:W3CDTF">2024-09-09T01:13:08Z</dcterms:created>
  <dcterms:modified xsi:type="dcterms:W3CDTF">2024-09-09T01:13:10Z</dcterms:modified>
</cp:coreProperties>
</file>