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FBC30C-AB84-4FE3-8D11-33448F4E0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05E20A-830B-4F13-ACDB-38E27EE50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F28BD5-8BFF-430F-8F36-1DCE2C78E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A3A5D7-641B-4027-A7F0-40FB46D53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53BCAF-D044-493A-B694-934EB3EB2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04CB73-67AC-470A-A467-32B77B79E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074144-9BCD-4AF0-BBC3-F08F9071C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1448BD-F10B-4B21-880F-CB426C188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35C031-0332-4E5B-BAF6-AE0CD5BD6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A62733-EB47-4746-AD9C-BBF368CEE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15E96F-DC11-4DC7-BF86-7ABA15057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12100402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儿童免疫接种的选择与安全性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免疫接种概述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儿童免疫接种种类与选择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儿童免疫接种安全性问题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家长对儿童免疫接种的认知与态度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儿童免疫接种的推广与实践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免疫接种概述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6" r="29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292" r="342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154" r="3215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通过注射或口服等方式，将经过处理的病原体或其成分引入人体，使机体产生特异性免疫，从而预防相应疾病的发生。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免疫接种定义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通过提高人群免疫力，降低传染病的发病率和死亡率，保护个体和公共健康。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免疫接种目的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早期免疫接种实践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疫苗研制与改进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全球免疫接种计划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000" r="50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889" r="2889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389" r="5389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免疫接种历史与发展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早在公元10世纪，我国就有种痘预防天花的记载，这是人类历史上最早的免疫接种实践。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随着医学科学的发展，疫苗研制技术不断进步，出现了减毒活疫苗、灭活疫苗、基因工程疫苗等多种类型。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世界卫生组织（WHO）等国际组织积极推动全球免疫接种计划，使得许多严重传染病得到有效控制。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预防严重传染病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降低并发症风险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保护弱势群体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减轻家庭和社会负担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儿童免疫接种重要性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即使某些传染病在儿童中发病率不高，但一旦感染往往容易引起严重并发症。免疫接种可以降低这些并发症的风险。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儿童免疫系统发育不完善，容易感染传染病。通过免疫接种，可以预防如麻疹、脊髓灰质炎等严重传染病的发生。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传染病不仅给患儿带来痛苦，也给家庭和社会带来沉重负担。通过免疫接种，可以降低医疗支出和社会成本。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儿童是传染病的易感人群之一，通过免疫接种可以保护他们免受传染病的侵害，同时也有助于减少传染病的传播。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儿童免疫接种种类与选择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脊髓灰质炎疫苗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预防结核病，新生儿出生后即可接种。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预防乙型肝炎，分别在出生时、1个月和6个月接种。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预防百日咳、白喉、破伤风，3个月、4个月和5个月时接种，1.5岁-2岁加强一次。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预防小儿麻痹症，2个月、3个月和4个月时接种，4岁时加强一次。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预防麻疹，8个月时接种，6岁时加强一次。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国家计划内免疫接种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乙肝疫苗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卡介苗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麻疹疫苗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百白破疫苗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根据流行情况自愿选择接种，通常在每年9月至11月进行。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流感疫苗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水痘疫苗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7667" r="27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肺炎球菌疫苗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预防水痘，1岁时接种第一针，4岁时加强一次。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预防肺炎球菌引起的疾病，根据年龄和医生建议选择接种。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国家计划外免疫接种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主要接种卡介苗和乙肝疫苗第一针。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7250" b="17250"/>
          <a:stretch>
            <a:fillRect/>
          </a:stretch>
        </p:blipFill>
        <p:spPr>
          <a:xfrm>
            <a:off x="5168347" y="1536628"/>
            <a:ext cx="1898907" cy="1898908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917" r="1591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新生儿期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完成国家计划内免疫接种，如脊髓灰质炎疫苗、百白破疫苗等。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婴儿期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可选择接种国家计划外疫苗，如流感疫苗、水痘疫苗等。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不同年龄段儿童接种选择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8791" r="1879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特殊情况下的接种选择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早产儿和低体重儿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根据医生建议，在体重和健康状况达到标准后尽快补种。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有过敏史的儿童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在接种前咨询医生，评估过敏风险后决定是否接种。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患有疾病的儿童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根据疾病类型和严重程度，咨询医生后决定是否接种。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儿童免疫接种安全性问题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监管机构与法规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各国设立专门的药品监管机构，如美国食品药品监督管理局（FDA）和中国国家药品监督管理局（NMPA），负责疫苗的审批、监管和风险评估。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疫苗研发与生产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疫苗在上市前需经过严格的实验室研究、临床试验和生产质量控制，确保其安全性和有效性。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疫苗批签发制度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通过对疫苗生产、流通和使用环节的监管，确保疫苗质量可控、安全有效。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375" r="183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750" r="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疫苗安全性评估与监管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注射部位疼痛、发红、肿胀等，一般无需特殊处理，可自行缓解。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局部反应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发热、头痛、恶心等，多为轻度，注意休息和补充水分，必要时可就医。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全身反应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少数儿童可能出现皮疹、呼吸困难等过敏反应，应立即就医。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过敏反应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常见不良反应及处理方法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呼吸急促、喉头水肿、休克等。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严重过敏反应症状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83" r="808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立即停止接种疫苗，迅速就医，给予抗过敏治疗。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应对措施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在接种疫苗前，详细询问过敏史，避免接种禁忌症人群。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严重过敏反应及应对措施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https://d.book118.com/497121004022006042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2024-09-15T06:45:43.110</cp:lastPrinted>
  <dcterms:created xsi:type="dcterms:W3CDTF">2024-09-14T22:45:43Z</dcterms:created>
  <dcterms:modified xsi:type="dcterms:W3CDTF">2024-09-14T22:45:45Z</dcterms:modified>
</cp:coreProperties>
</file>