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EE3BA-A25B-45A5-B190-6D2C9823D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4B276-1937-4AB1-A905-FCEFF2C6B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44870-65E0-4F3D-9D48-30E8C6D51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E9F38-F7B9-486E-AAC3-E45CB5BA5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A7E022-F37A-4AB4-AD42-6004A2870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2177CA-599C-4566-891B-C1829D872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0A847B-E392-4642-9F19-CF14F6E23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D0283-3179-4EC2-9770-BE9B33226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0F59D-B617-4930-8508-D384E83EF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24908-EA79-4F6C-9957-08AC468EE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D805C-DBB3-4759-BF91-568687A41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2214606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《长周期光纤光栅》ppt课件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光纤光栅基础知识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长周期光纤光栅特性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长周期光纤光栅在通信领域的应用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长周期光纤光栅在传感领域的应用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长周期光纤光栅的发展前景与挑战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光纤光栅基础知识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描述光纤光栅的基本定义，以及其分类方式。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光纤光栅是一种特殊的光学器件，它通过在光纤上刻写周期性的折射率变化来反射特定波长的光。根据不同的分类标准，光纤光栅可以分为长周期光纤光栅、短周期光纤光栅等不同类型。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光纤光栅的定义与分类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490" r="2149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阐述光纤光栅的工作原理以及制作方法。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光纤光栅的原理基于光的干涉和衍射，通过在光纤中引入周期性的折射率变化，实现对特定波长的光的反射。光纤光栅的制作方法包括紫外曝光法、离子束刻蚀法等。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光纤光栅的原理与制作方法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列举光纤光栅的应用领域。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光栅具有广泛的应用领域，包括通信、传感、激光器等领域。在通信领域，光纤光栅可用于实现波长选择和复用；在传感领域，光纤光栅可用于测量温度、压力、位移等物理量；在激光器领域，光纤光栅可用于产生特定波长的激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光纤光栅的应用领域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长周期光纤光栅特性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长周期光纤光栅的结构与特点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周期光纤光栅是一种特殊的光纤结构，其周期性折射率变化可以实现对特定波长的光进行反射或透射。其结构通常由芯层和包层组成，芯层中的折射率周期性变化产生光栅效应。长周期光纤光栅具有低损耗、高带宽、易于制作等优点，广泛应用于光纤通信、传感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长周期光纤光栅的结构与特点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长周期光纤光栅的传输特性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长周期光纤光栅的传输特性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周期光纤光栅的传输特性主要包括反射和透射两个方面。在反射方面，长周期光纤光栅能够将特定波长的光反射回输入端，实现滤波或反射镜等功能。在透射方面，长周期光纤光栅能够将特定波长的光传输到输出端，实现光信号的传输和控制。此外，长周期光纤光栅还具有低损耗、高带宽等优点，能够实现高速、大容量的光信号传输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3763" r="13763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长周期光纤光栅的温度与应力特性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周期光纤光栅的温度与应力特性是其重要的应用基础。由于长周期光纤光栅的结构特点，其折射率受到温度和应力的影响，进而影响光信号的传输特性。研究表明，长周期光纤光栅具有较好的温度稳定性和应力敏感性，能够实现对温度和应力的实时监测和控制。这一特性使得长周期光纤光栅在光纤通信、传感等领域具有广泛的应用前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长周期光纤光栅的温度与应力特性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长周期光纤光栅在通信领域的应用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https://d.book118.com/497122146062006030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2024-09-02T01:38:15.387</cp:lastPrinted>
  <dcterms:created xsi:type="dcterms:W3CDTF">2024-09-01T17:38:15Z</dcterms:created>
  <dcterms:modified xsi:type="dcterms:W3CDTF">2024-09-01T17:38:17Z</dcterms:modified>
</cp:coreProperties>
</file>