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0CDC-4CF7-483E-A781-8BA39DC0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E759-2D18-40CE-AA0C-14EE7D61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0B028-C87D-4905-AED1-022AF0BC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E39AD-2F99-4353-B3A8-8C9F3D43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6DA60-5EA5-4A2A-B33A-33C12D12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68A6C-F194-4876-9E5E-BD33DCB2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80164-CCCD-486D-A572-FC250694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6D28F-1533-46B7-BB93-DA642D77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0D0F4-2940-4789-8F74-81DC8B3B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F0056-364A-4C44-8BFC-E5A3A125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9675F-D3C3-4E8B-86E5-6BE9F409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2220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最新的护理观念课件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现代护理观念的转变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最新护理观念的应用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未来护理观念的发展趋势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分析当前护理行业的背景和发展趋势，阐述护理观念课件与时代需求的契合度。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介绍护理观念课件的目的和意义，强调其在现代护理实践中的重要性。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介绍现代护理观念的演变过程，包括从疾病护理到健康促进、从被动执行到主动参与等方面的转变。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分析现代护理观念在实践中的应用和效果，以及其对护理学科发展的推动作用。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990" r="129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概述传统护理观念的特点和局限性，以及其对现代护理实践的影响。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护理观念的演变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现代护理观念的转变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护理工作应以病人的实际需求为出发点，关注病人的生理、心理和社会需求，提供个性化的护理服务。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病人需求为导向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鼓励病人积极参与护理计划的制定和实施，尊重病人的意愿和选择，提高病人的自我护理能力和生活质量。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病人参与决策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以病人为中心的护理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通过健康教育和健康促进的方式，提高公众对健康的认识和自我保健能力，预防疾病的发生和传播。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在疾病早期或尚未发生阶段，采取有效的干预措施，延缓疾病进展，降低疾病对病人生活的影响。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早期干预与治疗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护理工作需要与医生、药师、营养师等其他医疗专业人员密切合作，共同制定和实施护理计划，为病人提供全面、连续的护理服务。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建立有效的团队合作机制，加强团队成员之间的沟通与协作，提高工作效率和护理质量，为病人提供更好的医疗体验。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最新护理观念的应用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https://d.book118.com/497122200113006031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2024-09-03T21:58:58.778</cp:lastPrinted>
  <dcterms:created xsi:type="dcterms:W3CDTF">2024-09-03T13:58:58Z</dcterms:created>
  <dcterms:modified xsi:type="dcterms:W3CDTF">2024-09-03T13:59:00Z</dcterms:modified>
</cp:coreProperties>
</file>