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6C5D4-BEFC-4DB6-8ED3-63AE79585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7D92E0-B718-4CEE-8C66-AF094040F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D9E8A-9ADC-49DF-9BC6-96C4F6DAB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A25B02-B560-44AD-86FC-55A29CAD7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AADD9F-725D-4389-9272-4444C0B30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750D87-15DD-4B2B-AE9C-1A088499E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D90305-7FC9-4B62-B669-563291F4B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CBE152-52A3-4D01-9337-C89FB8C91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B90A94-E128-4568-8185-829F9063C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6ED1C-86F4-42EC-B23A-6E6C94A92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180CE-3EF1-4A87-90EE-C1953D9BA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23162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21年《民法典》案例解读之高空抛物侵权责任\n## 1.高空抛物侵权行为的定义与法律依据\n### 1.1高空抛物侵权行为的定义及其特点\n### 1.2《民法典》关于高空抛物侵权行为的相关法律依据\n### 1.3高空抛物侵权行为的类型及其法律责任\n## 2.高空抛物侵权案例的司法实践分析\n### 2.1高空抛物侵权案例的统计数据与趋势分析\n### 2.2高空抛物侵权案例的审理流程与法律适用\n### 2.3高空抛物侵权案例的判决结果与影响因素\n## 3.高空抛物侵权责任的认定与承担\n### 3.1高空抛物侵权责任的构成要件与认定标准\n### 3.2高空抛物侵权责任的承担主体与责任划分\n### 3.3高空抛物侵权责任的赔偿范围与计算方式\n## 4.高空抛物侵权预防与治理措施\n### 4.1高空抛物侵权预防的有效措施与方法\n### 4.2高空抛物侵权治理的法律手段与政策调控\n### 4.3高空抛物侵权治理的社会监督与舆论引导\n## 5.高空抛物侵权责任案例的启示与建议\n### 5.1高空抛物侵权责任案例对立法与司法的启示\n### 5.2高空抛物侵权责任案例对公民教育的启示\n### 5.3高空抛物侵权责任案例对社会治理的启示与建议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400"/>
              <a:t>2021年《民法典》案例解读之高空抛物侵权责任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7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高空抛物侵权行为的定义与法律依据</a:t>
            </a:r>
            <a:endParaRPr/>
          </a:p>
        </p:txBody>
      </p:sp>
      <p:sp>
        <p:nvSpPr>
          <p:cNvPr id="118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2" name="组合 1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3" name="组合 152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高空抛物侵权行为是指从建筑物、构筑物或其他高空物品上抛掷物品，造成他人损害的行为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物品来源：建筑物、构筑物或其他高空物品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行为方式：抛掷物品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损害结果：造成他人损害</a:t>
                </a:r>
                <a:endParaRPr/>
              </a:p>
            </p:txBody>
          </p:sp>
        </p:grpSp>
        <p:grpSp>
          <p:nvGrpSpPr>
            <p:cNvPr id="156" name="组合 155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高空抛物侵权行为的特点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突发性：行为瞬间发生，难以预防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危害性：物品下落速度快，容易造成严重损害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隐匿性：行为者往往难以查证，事后难以追责</a:t>
                </a:r>
                <a:endParaRPr/>
              </a:p>
            </p:txBody>
          </p:sp>
        </p:grpSp>
      </p:grpSp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高空抛物侵权行为的定义及其特点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1" name="组合 16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2" name="组合 161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《民法典》第一千二百五十四条规定，高空抛物造成他人损害的，由侵权人依法承担侵权责任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侵权人：高空抛物行为的实施者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侵权责任：依法承担民事赔偿责任</a:t>
                </a:r>
                <a:endParaRPr/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《民法典》第一千二百五十五条规定，高空抛物找不到侵权人的，由可能加害的建筑物使用人给予补偿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可能加害的建筑物使用人：在高空抛物行为发生时，可能使用该建筑物的所有人、管理人或使用人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补偿责任：对受害人给予适当经济补偿</a:t>
                </a:r>
                <a:endParaRPr/>
              </a:p>
            </p:txBody>
          </p:sp>
        </p:grpSp>
      </p:grpSp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《民法典》关于高空抛物侵权行为的相关法律依据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高空抛物侵权行为的类型</a:t>
                </a:r>
                <a:endParaRPr/>
              </a:p>
            </p:txBody>
          </p:sp>
          <p:sp>
            <p:nvSpPr>
              <p:cNvPr id="1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主动抛物：行为人故意从高空抛掷物品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被动抛物：物品因行为人疏忽、过失而从高空坠落</a:t>
                </a:r>
                <a:endParaRPr/>
              </a:p>
            </p:txBody>
          </p:sp>
          <p:sp>
            <p:nvSpPr>
              <p:cNvPr id="1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高空抛物侵权行为的法律责任</a:t>
                </a:r>
                <a:endParaRPr/>
              </a:p>
            </p:txBody>
          </p:sp>
          <p:sp>
            <p:nvSpPr>
              <p:cNvPr id="1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民事责任：赔偿受害人损失，包括财产损失、人身损害等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行政责任：根据相关法律法规，对行为人进行行政处罚，如警告、罚款等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刑事责任：根据刑法规定，对构成犯罪的行为人追究刑事责任，如故意伤害罪、以危险方法危害公共安全罪等</a:t>
                </a:r>
                <a:endParaRPr/>
              </a:p>
            </p:txBody>
          </p:sp>
          <p:sp>
            <p:nvSpPr>
              <p:cNvPr id="1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高空抛物侵权行为的类型及其法律责任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高空抛物侵权案例的司法实践分析</a:t>
            </a:r>
            <a:endParaRPr/>
          </a:p>
        </p:txBody>
      </p:sp>
      <p:sp>
        <p:nvSpPr>
          <p:cNvPr id="18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高空抛物侵权案例的统计数据与趋势分析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2" name="组合 19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3" name="组合 19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高空抛物侵权案例的统计数据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高空抛物侵权案例数量逐年上升，成为民事审判中的热点问题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高空抛物侵权案例中，受害者以老年人、儿童为主，容易造成严重人身伤害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8" name="组合 19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高空抛物侵权案例的趋势分析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高空抛物侵权行为手段日益恶劣，如使用有毒物品、易燃物品等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高空抛物侵权行为发生的地点日益广泛，如居民区、商业区等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高空抛物侵权案例的审理流程</a:t>
                </a:r>
                <a:endParaRPr/>
              </a:p>
            </p:txBody>
          </p:sp>
          <p:sp>
            <p:nvSpPr>
              <p:cNvPr id="2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立案受理：受害人提起诉讼，法院受理案件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调查取证：法院调查取证，收集相关证据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审理判决：法院根据法律规定，审理案件，作出判决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高空抛物侵权案例的法律适用</a:t>
                </a:r>
                <a:endParaRPr/>
              </a:p>
            </p:txBody>
          </p:sp>
          <p:sp>
            <p:nvSpPr>
              <p:cNvPr id="2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民法典：作为主要法律依据，明确高空抛物侵权行为的法律责任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刑法：对构成犯罪的行为人追究刑事责任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其他法律法规：如行政处罚法、侵权责任法等，对行为人进行行政处罚</a:t>
                </a:r>
                <a:endParaRPr/>
              </a:p>
            </p:txBody>
          </p:sp>
          <p:sp>
            <p:nvSpPr>
              <p:cNvPr id="2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高空抛物侵权案例的审理流程与法律适用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高空抛物侵权案例的判决结果</a:t>
                </a:r>
                <a:endParaRPr/>
              </a:p>
            </p:txBody>
          </p:sp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判决侵权人承担民事赔偿责任，赔偿受害人损失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判决可能加害的建筑物使用人给予补偿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判决构成犯罪的行为人追究刑事责任</a:t>
                </a:r>
                <a:endParaRPr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影响高空抛物侵权案例判决结果的因素</a:t>
                </a:r>
                <a:endParaRPr/>
              </a:p>
            </p:txBody>
          </p:sp>
          <p:sp>
            <p:nvSpPr>
              <p:cNvPr id="2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行为人主观故意：故意抛物与过失抛物的法律责任不同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损害后果严重程度：损害后果严重的行为人承担更重的法律责任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证据收集情况：证据充分有利于法院查明事实，作出公正判决</a:t>
                </a:r>
                <a:endParaRPr/>
              </a:p>
            </p:txBody>
          </p:sp>
          <p:sp>
            <p:nvSpPr>
              <p:cNvPr id="2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高空抛物侵权案例的判决结果与影响因素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高空抛物侵权责任的认定与承担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高空抛物侵权责任的构成要件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行为人有高空抛物行为：行为人从建筑物、构筑物或其他高空物品上抛掷物品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造成他人损害：抛物行为造成受害人财产损失、人身损害等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行为人与损害后果之间存在因果关系：抛物行为直接导致受害人损害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高空抛物侵权责任的认定标准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行为人主观故意：故意抛物与过失抛物的法律责任不同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损害后果严重程度：损害后果严重的行为人承担更重的法律责任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证据收集情况：证据充分有利于法院查明事实，作出公正判决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高空抛物侵权责任的构成要件与认定标准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https://d.book118.com/497123162024006043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2021年《民法典》案例解读之高空抛物侵权责任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2024-09-16T20:46:18.267</cp:lastPrinted>
  <dcterms:created xsi:type="dcterms:W3CDTF">2024-09-16T12:46:18Z</dcterms:created>
  <dcterms:modified xsi:type="dcterms:W3CDTF">2024-09-16T12:46:20Z</dcterms:modified>
</cp:coreProperties>
</file>