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1351D2-A922-4D27-B898-2AE909600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D931BB-5A74-4C59-BF61-EA43EDA4D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CF3C6F-EC8E-4F00-B059-95A63E013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F382C8-CC93-4853-BCAB-176C40C54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ACBE1F-0C02-405D-BC77-CBADDF9D0E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FE2FF9-6C42-41E5-A07F-5B2BE49A29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9BEDCA-1081-4F66-93CD-F66EE2D1CC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B9FDB0-B86B-48D3-97B6-C916BA0173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C388E0-47FE-47CE-AC56-C3FE2B167E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01699A-D444-405C-9ECB-5C8DB450E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D48971-94DC-4CA4-BFE0-17CAE79FD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2510414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寡头市场与博弈理论知识</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寡头市场概述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博弈论基础知识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寡头市场与博弈论的关系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寡头市场的竞争策略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寡头市场的监管与政策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案例分析：寡头市场中的博弈与竞争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寡头市场概述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71" r="127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寡头市场，又称为寡占市场，是指由少数几家企业控制整个市场的产品或服务供给，这几家企业被称为寡头企业。</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寡头市场的定义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市场上只有少数几家企业，这些企业之间相互依存，任何一家企业的决策都会对其他企业产生显著影响。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企业数量少</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寡头市场中的产品或服务往往具有较高的相似度，消费者难以区分不同企业的产品或服务。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产品或服务同质化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新企业难以进入寡头市场，因为需要克服较高的技术、资金、品牌等壁垒。</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进入壁垒高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在某些行业中，大规模生产可以降低单位产品的成本，从而提高企业的竞争力。这种规模经济效应促使少数几家企业逐渐扩大市场份额，最终形成寡头市场。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规模经济效应</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技术创新可以为企业带来竞争优势，使得一些企业在市场竞争中脱颖而出，逐渐成为寡头企业。</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技术创新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政府在某些情况下可能会通过政策手段限制新企业的进入，从而维护现有企业的利益，这也可能导致寡头市场的形成。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政府政策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寡头市场的形成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纯粹寡头市场</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市场上只有两家企业，它们提供相似的产品或服务，并且相互之间的竞争非常激烈。这种市场类型也被称为双头垄断。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250" r="13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差别寡头市场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市场上存在多家企业，它们提供的产品或服务具有一定的差异性。在这种市场中，企业之间的竞争相对较为缓和，因为消费者可以根据自身需求选择不同企业的产品或服务。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垄断竞争市场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市场上存在大量的小型企业，它们提供的产品或服务具有较高的相似度。在这种市场中，企业之间的竞争非常激烈，但由于企业数量众多，任何一家企业都难以对整个市场产生显著影响。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寡头市场的类型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博弈论基础知识</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博弈论的定义与原理</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博弈论是研究决策过程中理性参与者之间相互作用的理论。</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博弈论的原理包括参与者的理性假设、策略选择、收益函数和均衡概念。</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博弈论通过数学模型和逻辑推理分析参与者之间的策略互动和结果预测。</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博弈论可以根据参与者的数量、策略空间、信息结构和时间顺序进行分类。</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常见的博弈类型包括零和博弈、非零和博弈、合作博弈和非合作博弈等。</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博弈论的内容包括基本概念、表示方法、解的概念和求解方法等。</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博弈论的分类与内容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博弈论在经济学中的应用</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博弈论在经济学中广泛应用于寡头市场、竞争市场、市场失灵和政府干预等领域。</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在寡头市场中，博弈论用于分析寡头企业之间的竞争和合作行为，以及市场结构和市场绩效的关系。</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博弈论还可以用于研究市场失灵的原因和解决方法，以及政府干预市场的合理性和有效性等问题。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寡头市场与博弈论的关系</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329" r="2432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定价策略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在寡头市场中，少数几家企业控制市场，它们通过定价策略来争夺市场份额和利润。这些定价策略构成了一种博弈行为，企业需要根据对手的反应和市场需求来制定价格。</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产量决策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寡头企业还需要决定生产多少产品。产量决策受到对手产量、市场需求和成本等因素的影响，也构成了一种博弈行为。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进入与退出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在寡头市场中，新企业的进入和现有企业的退出也会对市场格局和竞争状况产生影响。这种进入与退出的决策同样是一种博弈行为。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寡头市场中的博弈行为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纳什均衡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博弈论中的纳什均衡概念可以应用于寡头市场分析，用于预测企业在竞争中的可能行为和结果。通过寻找纳什均衡点，可以了解企业在给定条件下的最优策略。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合作与竞争</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博弈论还可以分析寡头企业之间的合作与竞争关系。通过构建合作博弈模型，可以研究企业在合作中可能达成的协议和分配方案。</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动态博弈</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寡头市场的竞争往往是一个动态过程，企业需要根据市场变化不断调整策略。博弈论中的动态博弈理论可以帮助分析这种动态竞争过程，预测企业的策略调整和市场演变。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博弈论在寡头市场分析中的应用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https://d.book118.com/497125104144006033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2024-09-07T09:02:51.728</cp:lastPrinted>
  <dcterms:created xsi:type="dcterms:W3CDTF">2024-09-07T01:02:51Z</dcterms:created>
  <dcterms:modified xsi:type="dcterms:W3CDTF">2024-09-07T01:02:53Z</dcterms:modified>
</cp:coreProperties>
</file>