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3C7FD0-07DF-43D8-9135-DBB2C8086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709F8-406A-4BFB-9ADC-0EB565A92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87457-F3A1-4497-A5A9-BE7DAE2FC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D8689C-653A-4526-9299-FA3C6F112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19B28F-F6A9-4381-83BC-7384B2B2D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D956E8-84EE-49F3-B47B-59D79C960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F07B55-455D-4C2B-99BA-9289BDE09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BC97BB-71AD-4840-B0D9-BBC131B46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76D35A-1229-4B64-8431-DEAE3E218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0806CF-760C-4980-8562-E0D952A5D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C89DD6-C920-4519-8E9D-FF6BF82CA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12605011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环保法律法规的实施与监管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环保法律法规与企业责任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环保法律法规与公众参与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环保法律法规的未来展望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宪法是国家的根本大法，其中规定了国家保护环境的基本职责和公民的环境权利。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宪法中的环保条款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地方人大及其常委会根据本地实际情况，制定的有关环保的地方性法规。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环保地方性法规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《中华人民共和国环境保护法》是环保领域的基本法，规定了环保的基本原则、制度、法律责任等。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环保基本法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针对特定的环境问题，国家制定了大量的环保单行法，如《水污染防治法》、《大气污染防治法》等。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环保单行法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国务院根据宪法和法律，制定的有关环保的行政法规，如《建设项目环境保护管理条例》等。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环保行政法规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环保法律法规的体系与结构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83" r="10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完善阶段（2010s-至今）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近年来，我国不断加大对环保的重视力度，对现有的环保法律法规进行修订和完善，以适应新时代环境保护的需求。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起步阶段（1970s-1980s）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此阶段我国环保法律法规处于起步阶段，主要关注工业污染控制。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发展阶段（1990s-2000s）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随着环境问题日益严重，我国环保法律法规进入快速发展阶段，逐步建立起较为完善的环保法律体系。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环保法律法规的历史与发展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005" r="1900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强调在环境保护工作中，应将预防环境污染和生态破坏放在首位，同时注重治理和恢复已受污染和破坏的环境。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预防为主、防治结合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明确污染者需要承担治理污染的责任和义务，鼓励企业采取积极措施减少污染排放。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谁污染、谁治理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加强对环境污染行为的监管和执法力度，严厉打击环境违法行为，保障环境安全。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强化环境监管和执法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倡导公众积极参与环境保护工作，加强政府、企业和公众之间的合作与沟通，共同推动环境保护事业的发展。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推动公众参与和合作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环保法律法规的核心思想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环保法律法规的核心内容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保护和改善环境，防治污染和其他公害，保障公众健康，推进生态文明建设，促进经济社会可持续发展。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保护优先、预防为主、综合治理、公众参与、损害担责。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7708" b="7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250" r="9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实行统一监督管理，各级人民政府对本行政区域的环境质量负责。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监管体制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大气污染防治法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防治大气污染，保护和改善大气环境，保障公众健康，推进生态文明建设，促进经济社会可持续发展。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防治措施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采取源头治理、综合治理、区域联防联控等措施，防治大气污染。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监管体制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实行统一监督管理，各级人民政府对本行政区域的大气环境质量负责。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防治水污染，保护和改善水环境，保障饮用水安全，推进生态文明建设，促进经济社会可持续发展。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防治措施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监管体制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833" r="5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采取源头治理、综合治理、流域治理等措施，防治水污染。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实行统一监督管理，各级人民政府对本行政区域的水环境质量负责。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水污染防治法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防治措施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采取减量化、资源化、无害化等措施，防治固体废物污染环境。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防治固体废物污染环境，保障人体健康，维护生态安全，推进生态文明建设，促进经济社会可持续发展。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监管体制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实行统一监督管理，各级人民政府对本行政区域的固体废物污染环境防治负责。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9208" b="92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08" r="20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42" r="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固体废物污染环境防治法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防治环境噪声污染，保护和改善生活环境，保障人体健康，推进生态文明建设。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采取源头治理、综合治理、区域联防联控等措施，防治环境噪声污染。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防治措施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实行统一监督管理，各级人民政府对本行政区域的环境噪声污染防治负责。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监管体制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环境噪声污染防治法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环保法律法规的实施与监管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负责制定和执行环保政策、法规和标准，监督和管理环境污染防治、生态保护等工作。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如发展改革、工业和信息化、自然资源、住房城乡建设、交通运输、水利、农业农村、卫生健康等部门在各自职责范围内负责相关环保工作。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环保法律法规的执行机构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其他相关部门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环境保护部门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https://d.book118.com/497126050110006035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2024-09-10T01:41:07.809</cp:lastPrinted>
  <dcterms:created xsi:type="dcterms:W3CDTF">2024-09-09T17:41:07Z</dcterms:created>
  <dcterms:modified xsi:type="dcterms:W3CDTF">2024-09-09T17:41:10Z</dcterms:modified>
</cp:coreProperties>
</file>