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50353-02A4-4F08-B085-52D5AA7B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28B4C-6B2D-41D4-B2DE-4BB1F4BB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A1672-CB8E-4160-BBFA-1255D534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7554F-3CD7-469D-BD5F-57036D1F0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6C963-B509-45F8-ADA0-7E4A8DDB4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082E2-C1B9-469D-B902-E5229CB0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F89EF-2199-4A2F-924B-211261719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E6873-3F59-49AE-A891-DB3D713D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6F3A1-BEEC-4B80-8E9A-53E26FE0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FE0DB-4F15-4455-BA24-CAE9C8A51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D1C5C-40FD-4C4E-8564-C36562D5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0131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危化品安全标志培训操作规程和应急预案的编制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危化品安全标志识别与理解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危化品操作规程制定与执行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危化品事故案例分析与经验教训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法律法规要求及企业责任担当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通过培训使员工了解危化品的危险性，增强安全防范意识。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掌握安全标志识别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使员工能够正确识别和理解各种危化品安全标志的含义，避免误操作。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通过培训降低危化品事故发生的概率，保障企业员工的生命财产安全。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8" r="13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涉及危化品生产、储存、运输、使用等环节的从业人员。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参加培训的员工需具备一定的化学基础知识，了解危化品的基本性质和危害。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根据企业实际情况，合理安排培训时间，确保员工充分掌握培训内容。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培训员工在危化品事故发生时如何采取正确的应急处理措施，降低事故损失。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教授员工如何正确操作和处理危化品，避免事故的发生。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危化品基础知识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介绍危化品的分类、性质、危害等基础概念。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安全标志识别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详细讲解各种危化品安全标志的图形、颜色、文字等含义，以及在不同场合的应用。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危化品安全标志识别与理解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爆炸品标志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表示该物品具有爆炸性质，易发生爆炸事故，需特别小心。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易燃气体标志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表示该物品为易燃气体，遇明火、高温等易引起燃烧或爆炸。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易燃液体标志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表示该物品为易燃液体，闪点低，易挥发，遇明火易引起燃烧。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易燃固体标志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表示该物品为易燃固体，遇明火、高温等易引起燃烧。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氧化剂标志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表示该物品具有强氧化性，与可燃物接触易引起燃烧或爆炸。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有毒品标志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表示该物品具有毒性，接触或吸入后可能对人体造成危害。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常见危化品安全标志介绍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3" r="156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红色标志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黄色标志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蓝色标志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绿色标志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安全标志含义解读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表示禁止、停止或危险，用于禁止人们不安全行为的场所。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表示强制执行或必须遵守，用于要求人们必须遵守的规定。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表示注意危险或当心触电等，用于提醒人们对周围环境引起注意。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表示安全或通行，用于提供安全信息的场所。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安全标志应设置在醒目、易于观察的位置，避免被遮挡或忽视。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对于不同种类的危化品，应使用相应的安全标志进行标识和警示。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安全标志使用注意事项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安全标志应定期进行检查和维护，确保其清晰、完整和有效。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在进行危化品运输、储存和使用时，应严格遵守安全标志所提示的安全要求。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305" r="1230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危化品操作规程制定与执行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确保安全、符合法规、科学合理、易于操作。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明确编制目的和范围、收集相关资料、分析危险源和风险、制定防范措施和操作规程、征求意见和评审、批准发布和实施。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操作规程制定原则及流程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关键操作环节规范与要求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危化品储存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分类储存、专人管理、定期检查、记录完整。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专车专用、驾驶员和押运员持证上岗、遵守交通规则、确保包装完好。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危化品使用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佩戴防护用品、遵守安全操作规程、及时处理废弃物、保持环境清洁。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严格遵守操作规程，确保各项措施落到实处。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定期开展安全检查和隐患排查，对发现的问题及时整改；加强员工安全培训，提高员工安全意识和操作技能；建立应急预案，定期组织演练，提高应急处置能力。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应急预案编制方法与技巧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根据危化品的种类、特性及可能的事故类型，制定相应的应急措施。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应急预案的编制必须符合国家相关法律法规、标准规范的要求。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应急预案应涵盖危化品事故的各个方面，包括预防、预警、应急响应、后期处置等。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应急预案应具有可操作性，明确各应急组织和人员的职责和任务。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持续改进原则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定期评估应急预案的有效性，根据实际情况进行修订和完善。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https://d.book118.com/497130131066006033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2024-09-06T22:12:13.909</cp:lastPrinted>
  <dcterms:created xsi:type="dcterms:W3CDTF">2024-09-06T14:12:13Z</dcterms:created>
  <dcterms:modified xsi:type="dcterms:W3CDTF">2024-09-06T14:12:16Z</dcterms:modified>
</cp:coreProperties>
</file>