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CC351C-7DD3-4EC3-89DE-2B79C6AD7F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5D359B-85D1-4276-AE5F-566569141F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6BD508-E545-4F2A-B5FC-95FF7032DF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EAA6A0-750E-48F3-A62E-FFA8B13F87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3AEBBE1-2708-4A31-B7FB-EEBEE1104C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F8F82D9-928F-40D5-BDB0-EEB9E55D63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23BC4A9-789F-42D2-9A3B-ED026D0964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AE205E-BDA5-4E60-ADF6-067A53FBBD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9942AF-F0E2-4AFE-B201-E66D5A5903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C1BCF3-0D93-42E3-9078-BA0C312B25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7155EC-DFC1-437C-830D-CB482AC3AB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7130142061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消化科护士的职业道德与职业责任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消化科护士的职业道德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消化科护士的职业责任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职业道德与职业责任的内在联系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消化科护士如何践行职业道德与职业责任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96" b="269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62" b="266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提高医疗质量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消化科护士作为医疗团队的重要成员，其职业道德和职业责任直接关系到医疗质量和患者安全。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促进医患关系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良好的职业道德和职业责任有助于建立和谐的医患关系，提高患者满意度。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推动医疗行业发展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优秀的消化科护士是医疗行业发展的重要推动力量，其职业道德和职业责任对提升整个行业的形象和水平具有重要意义。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消化科护士需遵循职业道德，尊重患者权益，保护患者隐私，确保患者得到公正、平等的医疗服务。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583" r="1658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保障患者权益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具备良好职业道德的消化科护士会更加关注患者病情，提供优质的护理服务，有利于患者康复。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消化科护士的职业道德和职业责任是医疗行业形象的重要组成部分，优秀的职业表现有助于提升整个行业的声誉和地位。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树立行业形象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职业道德与职业责任的重要性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消化科护士的职业道德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关爱患者，提供优质服务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消化科护士应以患者为中心，关心患者的身心健康，提供细心、周到的护理服务。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倾听患者需求，积极沟通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消化科护士应耐心倾听患者的需求和意见，积极与患者及其家属沟通，建立良好的护患关系。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尊重患者生命权和尊严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消化科护士应始终将患者的生命安全和尊严放在首位，充分尊重患者的生命权和人格尊严。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尊重生命，关爱患者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6667" b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精益求精的职业追求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消化科护士应不断学习和提高自己的专业技能和知识水平，追求更高的护理质量和效率。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严谨的工作态度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消化科护士应具备严谨的工作态度，严格遵守医疗护理规章制度和操作规范。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求实的工作作风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消化科护士应坚持实事求是的工作原则，准确记录患者的病情变化和护理措施。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严谨求实，精益求精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互相学习，共同进步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消化科护士应互相学习、互相帮助，共同提高护理水平和综合素质。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积极参与团队活动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消化科护士应积极参与科室组织的各种团队活动，增强团队凝聚力和向心力。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团结协作的精神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消化科护士应具备团结协作的精神，与医生、同事和其他医务人员密切合作，共同完成患者的诊疗和护理工作。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9437" r="9437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团结协作，共同进步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消化科护士应坚守廉洁奉公的职业操守，不收受患者及其家属的红包、礼品等财物。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廉洁奉公的职业操守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消化科护士应自觉遵守医德医风和行业规范，不参与任何违法违规的医疗活动。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自律自觉的行为规范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消化科护士应始终恪守医德原则，维护患者的利益和权益，为患者提供安全、有效的护理服务。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恪守医德，维护患者利益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廉洁自律，恪守医德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消化科护士的职业责任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严格遵守医疗安全规定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消化科护士需遵循医疗安全制度和流程，确保患者在接受诊疗过程中的安全。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密切观察患者病情变化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护士应密切观察患者的病情变化，及时向医生报告异常情况，确保患者得到及时有效的治疗。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正确执行医嘱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护士需准确理解并执行医生的医嘱，确保患者接受正确的治疗措施。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保障患者安全与健康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消化科护士应具备专业的护理知识和技能，为患者提供全面、细致的护理服务。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提供专业护理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关注患者心理需求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保持良好护患关系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护士应关注患者的心理状况，提供心理支持和安慰，帮助患者缓解焦虑和恐惧情绪。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护士应与患者及其家属保持良好沟通，建立信任关系，提高患者满意度。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提供优质护理服务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消化科护士应与医生保持密切沟通，共同制定和执行治疗方案，确保医疗工作的顺利进行。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与医生紧密合作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护士应积极协助其他医护人员完成各项工作，共同为患者提供优质的医疗服务。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协助其他医护人员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护士应参加医疗团队的讨论和培训活动，不断提高团队协作能力和医疗水平。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参与医疗团队讨论与培训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积极参与医疗团队工作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https://d.book118.com/497130142061006042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2024-09-15T16:28:05.006</cp:lastPrinted>
  <dcterms:created xsi:type="dcterms:W3CDTF">2024-09-15T08:28:05Z</dcterms:created>
  <dcterms:modified xsi:type="dcterms:W3CDTF">2024-09-15T08:28:07Z</dcterms:modified>
</cp:coreProperties>
</file>