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9BBA3-97EC-411E-85E0-7351062F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F1E31-0BCD-4316-B8E7-502CC9A7E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7417-999D-4C49-94F2-F6471334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AAD79-7D33-4965-8B72-5FCD1C73D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14660-7E00-4D8C-81E3-E4A3E0EE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3802C-686A-4854-87DF-7D1A8193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8B327-BA1F-4557-94C2-21852ED7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33A01-4EC5-47EC-81C3-3FD33170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9E93F-FF3B-4285-9C3C-0D52D9BB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63A37-B96C-400E-8348-BAE80435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87604-5383-4AC7-9636-609C5D575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01561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护士健康宣教PPT制作二维码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PPT内容制作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二维码生成与分享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通过制作二维码，方便护士随时随地学习健康宣教知识，提高其健康教育水平。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提高护士健康教育水平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护士通过向患者宣传健康宣教知识，帮助患者提高健康意识，改善生活质量。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促进患者健康意识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通过护士的健康宣教，提升医院整体服务水平，增强患者满意度。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提升医院服务质量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二维码制作简单，方便护士快速获取健康宣教知识。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灵活多样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二维码内容可以包含文字、图片、视频等多种形式，满足护士多样化的学习需求。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高效传播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二维码可以轻松分享给其他护士或患者，实现健康宣教知识的快速传播。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制作二维码的意义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PPT内容制作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首先需要明确PPT的主题，例如糖尿病患者的健康宣教、高血压的预防与控制等。确保内容与主题紧密相关，避免偏离主题。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在确定主题后，需要明确PPT的制作目标，例如提高患者的疾病认知、指导患者正确的自我管理方法等。确保PPT内容能够达到预期目标。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选择简洁、大方的设计风格，避免过于花哨和复杂的背景、字体和颜色。保持整体风格的一致性，提高PPT的专业性和易读性。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合理安排幻灯片的布局，包括标题、内容、图片、图表等。确保每页内容简洁明了，重点突出，便于观众快速理解和记忆。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设计风格和布局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56" r="18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选择与主题相关的清晰、直观的图片，能够更好地表达内容，提高观众的兴趣和理解。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根据需要制作简洁明了的图表，例如柱状图、折线图等，以直观地展示数据和趋势。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适当使用动画效果，例如淡入淡出、擦除等，能够更好地吸引观众的注意力，提高宣教效果。但要注意适度使用，避免过多的动画效果干扰观众的注意力。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添加图片、图表和动画效果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二维码生成与分享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选择一个功能齐全、操作简便的二维码生成器，以满足护士健康宣教的需求。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确保二维码生成器的安全可靠，避免因二维码携带恶意软件或病毒而造成安全隐患。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选择兼容性强的二维码生成器，以便在不同设备和操作系统上都能顺利打开和识别二维码。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选择二维码生成器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https://d.book118.com/497130156110006040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2024-09-13T00:04:20.564</cp:lastPrinted>
  <dcterms:created xsi:type="dcterms:W3CDTF">2024-09-12T16:04:20Z</dcterms:created>
  <dcterms:modified xsi:type="dcterms:W3CDTF">2024-09-12T16:04:22Z</dcterms:modified>
</cp:coreProperties>
</file>