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FA813-76B0-4393-AE6F-53A21A2AF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4D8A2-17D0-48EC-8661-DBE87B8E6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5407A-BBDB-4C0A-9C61-E3C49A39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02296-6186-4E45-9A37-B373C795E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686C43-59EC-4BEF-A7A6-25E50C4A2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83CF2-003B-475E-B942-7AD20F9F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DDB27-6C87-42FE-9095-D0E24BF5B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39EE4-DA3B-44FF-BF21-F935030E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77A45-DCF2-47EF-9B93-F16BA7A3B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F23B0-A383-4CDD-9A05-89FB3826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31D6E-A476-4DE1-A483-FBCF0A55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310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培养领军人才打造企业文化典范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领军人才的特质与培养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企业文化建设与传承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领军人才与企业文化的互动关系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培养领军人才，打造企业文化典范的实践探索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随着市场竞争的加剧，企业需要培养具备领导力和创新精神的人才，以应对不断变化的市场环境。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40" r="108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81" b="7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打造企业文化典范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领军人才能够引领企业不断发展壮大，提升企业的核心竞争力和市场地位。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通过培养领军人才，塑造积极向上、富有凝聚力的企业文化，成为行业内的典范。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72" b="17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优秀的企业文化能够激发员工的归属感和自豪感，增强员工之间的凝聚力。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提升员工凝聚力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企业文化是企业对外展示的重要窗口，优秀的企业文化能够提升企业的品牌形象和知名度。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企业文化中的创新元素能够激发员工的创新意识和创造力，推动企业不断创新发展。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优秀的企业文化能够提高员工的工作积极性和效率，进而提升企业的整体绩效。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领军人才的特质与培养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战略眼光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领军人才的特质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040" r="130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具备前瞻性和全局观，能够洞察行业趋势，制定并执行企业战略。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善于发现问题、提出解决方案，并勇于尝试新方法、新思路。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能够激发团队潜力，带领团队共同实现目标，具备较强的沟通和协调能力。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持续学习、不断进步，适应快速变化的市场环境和技术发展。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15" r="1501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根据企业战略和业务发展需求，制定领军人才的选拔标准，包括知识、技能、经验等方面。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多渠道选拔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个性化培养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通过内部推荐、外部招聘、猎头公司等多种渠道选拔领军人才。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针对领军人才的特点和需求，制定个性化的培养计划，包括培训、轮岗、导师制等方式。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建立合理的激励机制，包括薪酬、股权、荣誉等，激发领军人才的积极性和创造力。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选拔与培养策略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马云凭借敏锐的市场洞察力和卓越的领导力，带领阿里巴巴成为全球电商巨头。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马云与阿里巴巴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任正非坚持自主创新和技术领先战略，将华为打造成为全球通信行业的领军企业。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任正非与华为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马化腾注重用户体验和产品创新，使腾讯在互联网行业保持领先地位。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马化腾与腾讯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企业文化建设与传承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企业文化的构成与特点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包括企业使命、愿景、核心价值观等，是企业文化的灵魂和核心。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企业的规章制度、组织结构、管理流程等，体现了企业的管理理念和运营模式。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企业员工在工作和生活中的行为表现，反映了企业的精神风貌和整体素质。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企业的产品、服务、办公环境等，是企业文化的外在表现和物质基础。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精神文化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制度文化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行为文化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物质文化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通过调研、访谈等方式，全面了解企业现状，明确企业文化建设的方向和重点。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制定企业文化建设方案，包括理念体系、制度体系、行为体系、物质体系等方面的内容。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通过培训、宣讲、文化活动等方式，让员工了解并认同企业文化，形成共同的价值观念和行为准则。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将企业文化融入到企业的日常经营管理中，通过制度约束、行为引导等方式，确保企业文化的有效落地。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落地实施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企业文化建设与落地实施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https://d.book118.com/497133100041006030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2024-09-01T19:40:16.720</cp:lastPrinted>
  <dcterms:created xsi:type="dcterms:W3CDTF">2024-09-01T11:40:16Z</dcterms:created>
  <dcterms:modified xsi:type="dcterms:W3CDTF">2024-09-01T11:40:18Z</dcterms:modified>
</cp:coreProperties>
</file>