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9BF8F-5CF8-4852-9CC8-6EC53A7B8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1FBB1-3500-4E9E-9BE6-3617C06F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41337-F064-445B-8B31-0EAD08895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66707-46F0-474A-8670-6FB887D92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48ED1-16BF-42DB-AB09-966DD0AF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398F4A-ADDB-4F07-B4FA-3CB28886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9F053-50C4-4761-85CD-3B1AA98E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427FC-715C-4981-952B-4745C12C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4FB25-9ACC-4C39-8503-C44A2C287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68E1D-3239-4C92-9703-1CE34924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11E77-2526-4205-8911-B205D48D5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5111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手术室年度工作总结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手术安全与质量控制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手术室效率提升举措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科研创新与学术交流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手术室是医院内执行各类手术的核心区域，承担着挽救生命、治愈疾病的重要职责。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高效运作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手术室的高效运作关乎患者的生命安全与医疗质量，对医院的整体运营至关重要。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手术室涉及多个学科的紧密协作，包括外科、麻醉科、护理等，确保手术的顺利进行。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手术室职能与重要性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7" b="17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年度工作目标与计划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手术数量与质量提升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设定提高手术数量和质量的目标，通过优化手术流程、提高医护人员技能等方式实现。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患者安全与满意度改善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关注患者安全与满意度，采取措施如加强术后随访、改进疼痛管理等。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成本控制与资源优化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合理规划手术室资源，降低运营成本，同时确保手术的高效进行。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与其他科室沟通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加强与病房、影像科、检验科等相关科室的沟通与协调，保障手术的顺利进行和患者的全面照护。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定期培训与团队建设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组织定期的手术室技能培训和团队建设活动，提升团队整体的专业素养和凝聚力。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强化外科医师、麻醉师、护士等团队成员间的沟通与协作，确保手术过程的无缝衔接。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手术安全与质量控制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确保每台手术都进行严格的术前、术中和术后安全核查，包括患者身份、手术部位、术式等信息的核对，以及手术器械、药品等物品的准备情况检查。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严格执行手术安全核查制度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加强手术医师、麻醉医师、手术室护士等团队成员之间的沟通与协作，确保手术过程中的信息畅通，提高手术安全性。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定期组织手术室医护人员参加手术安全培训，提高医护人员的安全意识和操作技能，降低手术风险。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手术安全核查制度执行情况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在术前充分评估患者的病情和手术风险，确保手术适应症明确，禁忌症排除，降低术中并发症的发生率。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严格掌握手术适应症和禁忌症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在手术过程中密切观察患者的生命体征和病情变化，及时发现并处理可能出现的并发症，确保患者安全。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加强术中监测与观察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建立健全的术中并发症应急预案和处置流程，确保在发生紧急情况时能够迅速、有效地进行救治，降低患者死亡率。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完善应急预案与处置流程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术中并发症预防与处理措施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加强器械维护与保养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定期对手术器械进行维护与保养，确保器械处于良好状态，提高手术效率和安全性。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严格执行器械清洗消毒流程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确保所有手术器械在使用前都经过严格的清洗、消毒和灭菌处理，防止交叉感染的发生。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定期监测消毒效果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定期对手术器械、手术室环境等进行消毒效果监测，确保消毒质量符合标准要求。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器械消毒与灭菌管理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手术室效率提升举措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通过提前通知、预排班、标准化器械准备等措施，缩短术前准备时间，提高手术效率。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加强手术团队沟通与协作，规范手术步骤与操作，减少术中等待与浪费，提升手术流畅度。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术中配合流程改进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优化术后患者转运、器械清洗消毒等环节，确保手术安全与质量的同时，提高手术室周转率。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术后处理流程完善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手术流程优化实践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弹性排班制度实施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根据手术量、手术难度等因素，灵活调整手术医生、护士及麻醉师的排班，确保人力资源的高效利用。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排班系统信息化建设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引入智能化排班系统，实现手术排班、人员调配等工作的自动化与信息化，提高排班效率与准确性。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效果评估与持续改进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定期对排班制度实施效果进行评估，针对存在问题进行改进与优化，不断完善排班制度。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排班制度改革及效果评估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手术室设备与系统整合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将手术室内的医疗设备、监控系统等进行整合，实现设备与系统间的互联互通，提高手术室整体运行效率。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利用大数据技术对手术信息进行深入挖掘与分析，为医院管理层提供决策支持，推动手术室管理持续改进。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手术信息管理平台建设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建立手术患者电子病历、手术安排、术后随访等信息的统一管理平台，实现手术信息的实时共享与查询。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信息化管理系统应用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人员培训与职业发展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https://d.book118.com/497135111052006042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2024-09-15T14:15:46.033</cp:lastPrinted>
  <dcterms:created xsi:type="dcterms:W3CDTF">2024-09-15T06:15:46Z</dcterms:created>
  <dcterms:modified xsi:type="dcterms:W3CDTF">2024-09-15T06:15:48Z</dcterms:modified>
</cp:coreProperties>
</file>