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3AB2C-599F-4BD9-8823-CCCE9F094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6CBE0-772A-4DEA-AE5B-AC47B5B20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2A6BA-EDB8-464A-9A1C-CAE9616FB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162E3-A664-4FEE-B78A-2B714FDC9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3C0038-D658-4EAC-926A-A54E8A7C1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9A355E-82C7-42F9-86F6-C777F35F9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1EF68-E46D-44F0-B753-1B323C29F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91830-DB71-43F6-8859-B420446A1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7A600-7B83-4FD6-A315-BB0C0F779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B5733-CDF4-4547-AB35-CD42CA88E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D2D84-BCFF-4F91-BD38-204C76E70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35113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媒体行业2024年宿舍管理记者住宿条件改进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宿舍现状及问题分析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改进目标与原则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改进措施与实施方案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预期效果与评估指标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持续改进计划与展望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宿舍现状及问题分析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目前记者宿舍主要分为单人间、双人间和多人间，但数量不足，无法满足所有记者的住宿需求。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宿舍位于媒体中心附近，交通便利，但周边环境嘈杂，影响记者休息。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宿舍内基本设施如床、衣柜、书桌等齐全，但缺乏一些必要的家电设备，如洗衣机、热水器等。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当前记者宿舍条件概述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由于周边环境的嘈杂，记者难以保证良好的休息环境，进而影响工作效率。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噪音问题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部分宿舍存在卫生死角，清洁工作不够到位，给记者生活带来不便。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宿舍楼内安全设施不够完善，如消防设备缺失或过期，存在安全隐患。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住宿环境存在的问题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宿舍内缺乏一些必要的家电设备，如洗衣机、热水器等，给记者生活带来不便。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家电设备不足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部分宿舍的家具已经使用多年，陈旧破损严重，影响使用体验和美观度。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家具陈旧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宿舍内网络信号不稳定，覆盖范围有限，无法满足记者工作需要。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网络覆盖不足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设施设备不足与陈旧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缺乏有效反馈机制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记者对于宿舍管理问题的反馈渠道不畅通，难以及时解决问题。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管理制度不完善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目前宿舍管理制度较为简单粗糙，缺乏具体的管理细则和惩罚措施。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执行力度不够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虽然有管理制度，但在实际执行过程中存在监管不力、执行不到位等问题。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管理制度及执行情况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改进目标与原则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升级床铺及寝具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采用高品质的床垫、枕头和床单等，确保良好的睡眠质量。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优化宿舍布局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合理规划宿舍空间，提供舒适的居住环境和足够的私人空间。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完善生活设施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配备齐全的家具、电器和日常用品，满足记者日常生活需求。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提升住宿舒适度及便利性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增设学习空间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提供安静的学习区域，配备书桌、椅子和良好的照明设施，方便记者学习和工作。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健身娱乐设施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建设健身房、娱乐室等，丰富记者的业余生活，促进身心健康。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无障碍设施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考虑不同记者的需求，提供无障碍通道、卫生间等设施，方便行动不便的记者。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完善设施设备，满足多样化需求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95" r="174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建立健全宿舍安全管理制度，规范记者和宿舍管理人员的行为。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强化安全管理制度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安装监控设备、加强门禁管理等，确保宿舍安全无虞。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提升安全防范措施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保持宿舍内外环境整洁卫生，定期进行清洁和消毒工作。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定期卫生清洁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提供营养均衡的餐饮服务，确保记者饮食健康。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提供健康饮食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加强宿舍安全管理及卫生保障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优化宿舍入住手续，减少等待时间和不必要的麻烦。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简化入住流程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引入先进的宿舍管理系统，实现信息化、智能化管理，提高管理效率。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建立信息化管理系统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设立宿舍服务热线，提供24小时不间断服务，及时解决记者遇到的问题。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提供24小时服务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定期与记者沟通交流，了解他们的需求和意见，不断改进宿舍管理服务水平。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加强与记者沟通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优化管理流程，提高服务效率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改进措施与实施方案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室外环境整治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清理宿舍周围的垃圾和杂物，修剪树木和草坪，确保室外环境整洁有序。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绿化提升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在宿舍周围增加绿化植被，如草坪、花卉、灌木等，提高宿舍区的绿化覆盖率，营造宜人的居住环境。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室内环境整治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对宿舍内部进行深度清洁，包括墙面、地面、天花板、门窗、家具等，确保室内环境整洁卫生。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宿舍环境整治及绿化提升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https://d.book118.com/497135113021006032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2024-09-04T18:14:48.533</cp:lastPrinted>
  <dcterms:created xsi:type="dcterms:W3CDTF">2024-09-04T10:14:48Z</dcterms:created>
  <dcterms:modified xsi:type="dcterms:W3CDTF">2024-09-04T10:14:50Z</dcterms:modified>
</cp:coreProperties>
</file>