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D0C4B-54AD-444D-A367-A10438E21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A55AD-FAB5-4CB7-81E8-BE6FEA3E0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92E58-4D61-4597-98BB-2587938B5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382D9-B51D-4D9F-BFF1-3FFBCBBD2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CDC56C-F53E-4971-AE24-4AD7CBAD2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2572F8-3C05-4040-8863-3060692C4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3C807B-8DD0-4EF0-A548-54A088B57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0D72C-3918-4D48-B5FA-C75ED2182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CD3C6-C48F-4631-B2FF-E62F69CCC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6DAA8-43EB-4B9A-8D3B-BE47BF6CD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10569-0FA0-4F8A-B4E3-4B9460065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35142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护理查房简短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护理查房的类型和内容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通过护理查房，提高护理质量，保障患者安全，提升护士的专业技能。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护理查房是护理工作中一项重要的活动，通过对患者病情的评估、诊断、计划、实施和评价，促进护理工作的科学化和规范化。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4" r="18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护理查房是指在护理工作中，由护士长或资深护士组织，对患者的病情状况、自身认知情况进行了解，并对护理措施进行评价的活动。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护理查房是护理工作中一项重要的活动，通过对患者病情的评估、诊断、计划、实施和评价，促进护理工作的科学化和规范化。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83" r="6383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及时发现并纠正护理工作中的不足和错误，提高护理工作的准确性和有效性。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通过查房过程中的讨论和交流，促进护理人员之间的知识共享和经验传递，提升整个护理团队的专业水平。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促进护理人员对新知识、新技能的学习和应用，不断优化护理方案，提高护理效果。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及时发现并处理潜在的护理风险和安全隐患，降低患者发生并发症和意外的风险。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通过查房，加强对患者的病情监测和评估，及时发现患者的病情变化和需求，为患者提供更加精准和个性化的护理服务。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提高患者及其家属对护理工作的信任度和满意度，增强患者对医院的忠诚度。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通过护理查房，提高护士的观察、分析和解决问题的能力，增强其独立工作能力。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培养护士的沟通、协作和组织协调能力，提升其团队合作意识和服务意识。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促使护士不断学习和进步，提高其专业水平和职业竞争力。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提升护士专业素养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护理查房的类型和内容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定期进行、侧重于评估患者情况、确定护理措施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护理查房是定期进行的，主要目的是评估患者的病情状况、了解患者的需求和护理效果，以及确定下一步的护理措施。查房过程中，护士会与患者及其家属进行沟通，了解患者的病情变化、心理状态和生活习惯，以便更好地制定护理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常规护理查房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针对特定疾病或护理问题、专业性强、涉及多学科知识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查房是针对特定疾病或护理问题的专业性较强的查房，通常涉及多学科知识。在查房过程中，护士会与医生、药师、营养师等相关人员进行交流，共同探讨患者的病情和护理问题，制定更加专业的护理计划。这种查房方式有助于提高护士的专业水平，促进多学科协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专科护理查房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针对特殊病例、涉及多个科室、解决复杂问题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查房是针对特殊病例或复杂问题的查房方式，通常涉及多个科室的协作。在查房过程中，护士会召集相关科室的专家，对患者的病情和护理问题进行深入探讨，提出针对性的护理方案。这种查房方式有助于解决复杂问题，提高护理质量，促进跨学科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个案护理查房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https://d.book118.com/497135142012006051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2024-09-23T21:28:59.806</cp:lastPrinted>
  <dcterms:created xsi:type="dcterms:W3CDTF">2024-09-23T13:28:59Z</dcterms:created>
  <dcterms:modified xsi:type="dcterms:W3CDTF">2024-09-23T13:29:01Z</dcterms:modified>
</cp:coreProperties>
</file>