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56E03-C2D7-45F2-808B-535A933A2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AAF3F-F474-4F67-9513-2110BB2A0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55A3C-B867-4345-B7CA-8A1D13F95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6DCDE-B98A-47D6-A120-A17D1D430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52AD9-3EAD-4732-A59D-836215E1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F00246-CC95-4D02-B25C-B61714466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4E758F-7E4B-4A76-A837-4115EC9C8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1F9E5-B458-4D0E-8C51-C2B92A7A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77F4B-4FC6-48B3-BF82-4967E9EB5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9443F-5EDC-456D-98FA-A62B4D0B0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F2F84-39DD-46C6-B8E2-233EA969C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360160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打造成功沟通客户需求的能力培养计划与实践策略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沟通能力在客户需求满足中的重要性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客户需求分析与沟通技巧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制定个性化沟通策略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培养专业沟通能力与素养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实践案例分析与经验分享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制定持续改进计划并跟踪效果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沟通能力在客户需求满足中的重要性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通过有效沟通，深入了解客户的真实需求和期望，从而提供符合客户预期的产品或服务。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准确理解客户需求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及时响应与反馈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个性化服务提供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建立快速响应机制，对客户需求进行及时反馈和处理，提高客户满意度。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针对不同客户的需求和偏好，提供个性化的产品或服务方案，增强客户黏性。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提升客户满意度与忠诚度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通过有效沟通，促进企业内部不同部门之间的协同合作，确保客户需求得到全面满足。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跨部门协同合作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根据客户需求和市场变化，及时调整企业资源配置，提高资源利用效率。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通过培训和实践锻炼，提高员工沟通技巧和效率，进而提升整体工作效率。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提升员工工作效率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加强企业内部协作与效率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塑造企业良好形象与口碑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展示专业素养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通过专业、规范的沟通方式，展示企业的专业素养和服务水平，提升企业形象。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增强客户信任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通过真诚、耐心的沟通，增强客户对企业的信任和好感度。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营造良好口碑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通过满足客户需求和提供优质服务，营造良好的企业口碑，吸引更多潜在客户。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客户需求分析与沟通技巧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运用开放式问题，引导客户表达更多信息，揭示潜在需求。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关注客户的非言语信号，如表情、肢体语言等，以发现隐藏的需求线索。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通过市场趋势、竞争对手分析等手段，预测客户未来可能的需求。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深入挖掘客户潜在需求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站在客户的角度思考问题，理解其感受和需求背后的原因。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保持专注，不打断客户发言，通过反馈和澄清确保理解准确。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控制个人情绪，保持冷静和专业，以便更好地倾听和理解客户。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" b="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有效倾听与理解客户观点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使用简洁、具体的语言描述产品或服务，确保信息传达无误。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根据客户的特点和需求调整沟通方式，如使用易于理解的术语和例子。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对客户的需求和问题给予迅速回应，展示专业和关注。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清晰表达与回应客户需求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制定个性化沟通策略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设计针对性沟通内容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根据客户群体的特点，设计易于理解和接受的沟通内容，包括产品介绍、解决方案、案例分析等。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制定灵活多变的沟通计划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考虑到客户群体的多样性和变化性，制定灵活多变的沟通计划，包括会议、电话、邮件等多种沟通方式。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分析客户群体的特点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了解不同客户群体的行业背景、业务需求、沟通习惯等，以便制定符合其需求的沟通方案。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针对不同客户群体制定沟通方案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00" r="15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运用社交媒体、在线会议、协同工作平台等现代化沟通工具，提高沟通效率和便捷性。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利用现代化沟通工具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学习和掌握多种沟通技巧，如倾听、表达、反馈等，以便更好地与客户建立信任和合作关系。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与行业协会、专家顾问等建立合作关系，借助其专业力量提升沟通效果和客户满意度。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借助专业力量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运用多元化沟通方式与手段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https://d.book118.com/497136016022006036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2024-09-10T23:04:17.691</cp:lastPrinted>
  <dcterms:created xsi:type="dcterms:W3CDTF">2024-09-10T15:04:17Z</dcterms:created>
  <dcterms:modified xsi:type="dcterms:W3CDTF">2024-09-10T15:04:19Z</dcterms:modified>
</cp:coreProperties>
</file>