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031EE-99CC-4310-A036-149293D8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154ED-70F8-40E3-945C-35F6D297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0E203-CDC8-4C80-8FB2-7F1DFE701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49DFF-6599-4301-8DD9-168C84A6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8DC88-AC2D-46BB-9061-5BF50F83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8816D-692C-403E-9F6A-F4BEB6BC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B7991-61E6-4F57-81CB-56DB7906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259F5-BE08-4EC3-B8E9-78D5B3B1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24012-6640-4C09-A333-267A9C144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D781F-EEFD-4D92-8FCB-94F2B178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34CEA-7B9D-4D13-AF7C-7B865808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4002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电力行业生产安排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发电设备运行与维护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电力调度与供需平衡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环保政策执行与节能减排措施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资源优化配置与协同发展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发电量计划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根据市场需求、设备状况和能源供应情况，制定年度发电量计划。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为确保设备安全稳定运行，制定年度设备检修计划，包括定期检修、预防性试验等。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根据发电计划和设备状况，制定燃料采购计划，确保燃料的稳定供应和质量。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年度生产计划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发电量目标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根据年度发电计划和市场需求变化，制定季度发电量目标。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通过优化运行方式、提高设备效率等措施，降低发电成本，实现季度成本控制目标。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加强安全管理，提高员工安全意识，确保季度内无重大安全事故发生。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季度生产目标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根据市场需求变化和燃料供应情况，对月度发电量进行适时调整。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发电量调整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燃料库存管理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根据设备状况和检修计划，对设备运行方式进行调整，确保设备安全稳定运行。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加强燃料库存管理，确保燃料供应的稳定性，并根据实际情况进行适时调整。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月度生产调整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发电设备运行与维护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按照操作规程启动或停止发电设备，确保设备在正常运行参数范围内。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设备启动与停止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实时监测发电设备的运行状态，包括电压、电流、功率因数、温度、压力等参数，确保设备安全稳定运行。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定期记录设备运行数据，对异常数据进行分析，及时发现潜在问题。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发电设备日常运行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按照设备维护手册和行业标准，对发电设备进行定期检修，包括更换磨损部件、清洗滤网、检查电气连接等。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通过对设备运行数据的分析，提前发现潜在故障，制定预防性维护计划，减少设备停机时间。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进行设备清洁、紧固、润滑等常规维护工作，确保设备处于良好状态。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设备定期维护计划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通过设备运行监控和数据分析，及时发现设备故障或异常。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运用专业知识和工具对故障进行诊断，确定故障原因和维修方案。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在设备发生故障时，迅速启动应急预案，采取紧急措施，确保设备安全停机，并尽快恢复设备运行。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故障诊断与紧急处理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电力调度与供需平衡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通过先进的计算机技术和通信技术，实现电网运行数据的实时采集、传输和处理，为调度员提供准确、全面的电网运行信息。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调度自动化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基于大数据和人工智能技术，对电网运行数据进行深度挖掘和分析，为调度员提供智能化的决策支持，提高调度决策的准确性和效率。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通过自动化装置和远程控制技术，实现对电网设备的远程操作和实时监控，确保调度指令的准确执行和电网的安全稳定运行。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调度执行与监控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实时电力调度系统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利用历史负荷数据、气象数据等，采用先进的预测算法，对未来一段时间内的负荷需求进行预测，为电力调度提供决策依据。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根据负荷预测结果和电网运行约束条件，制定发电厂的发电计划，包括开机方式、出力计划等，确保电力供应满足负荷需求。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在电力供应紧张或过剩时，采取相应的平衡策略，如调整发电厂出力、启动或停运备用机组、实施需求侧管理等，确保电力供需平衡。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供需预测与平衡策略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https://d.book118.com/497140022016006035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2024-09-09T09:17:03.421</cp:lastPrinted>
  <dcterms:created xsi:type="dcterms:W3CDTF">2024-09-09T01:17:03Z</dcterms:created>
  <dcterms:modified xsi:type="dcterms:W3CDTF">2024-09-09T01:17:05Z</dcterms:modified>
</cp:coreProperties>
</file>