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3C7D4-1315-47C9-A699-B642BEE26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17DEA-0F3A-4D62-BB68-7D285B133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EDAA1-2E85-497B-AFAC-4736ADA4D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A85E4-0621-47CC-9080-8137D65C2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BB7E38-839C-4474-859E-20BCFA37B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02CDDF-D3B4-4C3A-8DB8-DCFA45C97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75C135-0821-4DCC-BEBE-AD6AAC30B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724D2-F5AE-49FC-87E2-F49BED387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90785-471B-461E-9B58-67FC76F56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E69DA-8B88-43BC-BB6F-16B79307B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83161-4DF5-437F-AD0B-5847FCEE1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401140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医院感染科护士的护理流程优化与改进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现有护理流程分析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护理流程优化方案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患者安全与舒适度改善措施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团队协作与沟通机制建设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优化护理流程，提高护理效率，减少护理差错，提升患者满意度。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针对当前疫情形势，改进感染科护士的护理流程，降低医护人员感染风险。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应对疫情挑战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008" r="80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通过实践探索，不断完善护理流程，为护理专业的发展做出贡献。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推动护理专业发展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护理流程现状分析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对医院感染科护士现有护理流程进行梳理和分析。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护理流程改进实施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详细阐述优化方案的实施过程、实施效果及遇到的问题。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护理流程优化方案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提出针对性的护理流程优化方案，包括护理操作、患者管理、资源调配等方面。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未来展望与持续改进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探讨未来医院感染科护士护理流程的发展趋势，提出持续改进的建议和措施。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现有护理流程分析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接待患者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护士接待患者，了解患者基本情况，安排床位。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对患者进行初步评估，包括病情、生命体征、心理状况等。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护理计划制定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根据评估结果，制定相应的护理计划，明确护理目标和措施。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执行护理措施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按照护理计划执行护理措施，包括病情观察、用药指导、生活护理等。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详细记录患者的病情变化、护理措施执行情况等。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护士之间进行交接班，确保患者护理的连续性和安全性。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现有护理流程介绍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护理流程繁琐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现有护理流程中，护士需要填写大量的护理记录和表格，导致工作效率低下。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护士与患者及其家属之间的沟通不足，可能导致患者对护理工作的满意度降低。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护理措施执行不规范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部分护士在执行护理措施时存在不规范操作，可能增加患者的感染风险。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通过优化护理记录和表格，减少护士填写时间，提高工作效率。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简化护理流程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规范护理措施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加强护士与患者及其家属之间的沟通，提高患者对护理工作的满意度。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制定详细的护理措施执行规范，确保护士操作的规范性和安全性。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改进方向与目标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护理流程优化方案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通过深入调研和分析，明确医院感染科护士现有护理流程中存在的问题和瓶颈，制定针对性的优化方案。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组织相关人员进行培训，确保他们充分理解并掌握新的护理流程。同时，建立监督和反馈机制，及时发现并解决问题，确保优化方案的顺利实施。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设计阶段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优化方案设计与实施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治疗环节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优化治疗流程，减少不必要的等待时间，提高治疗效率。同时，加强患者教育，提高患者对治疗的依从性和满意度。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接诊环节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建立快速、准确的分诊制度，确保患者在第一时间得到正确的诊断和治疗。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隔离环节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严格执行隔离制度，确保感染患者与非感染患者分开管理，防止交叉感染的发生。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125" r="1612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关键环节优化措施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建立护理信息系统，实现护理工作的电子化、信息化。通过系统对患者信息进行实时更新和处理，提高护理工作的效率和准确性。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护理信息系统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引入移动护理设备，如PDA、智能手机等，方便护士随时查看患者信息、执行医嘱、记录护理情况等，提高工作效率和便捷性。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移动护理设备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利用大数据技术对护理数据进行分析和挖掘，发现潜在的问题和改进空间，为护理流程的持续优化提供数据支持。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信息化手段应用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护理质量提升策略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定期组织感染科护士参加专业技能培训，学习最新的感染防控知识和护理技术。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667" r="15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持续教育培训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鼓励护士积极参与临床实践，通过实际操作提升技能水平。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支持护士参加学术会议和研讨会，与同行交流经验，拓宽专业视野。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学术交流活动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提高护士专业技能水平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https://d.book118.com/497140114024006035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2024-09-09T10:44:14.689</cp:lastPrinted>
  <dcterms:created xsi:type="dcterms:W3CDTF">2024-09-09T02:44:14Z</dcterms:created>
  <dcterms:modified xsi:type="dcterms:W3CDTF">2024-09-09T02:44:17Z</dcterms:modified>
</cp:coreProperties>
</file>