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336B5-9D18-4C84-9BE5-5A8BD936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5AC2C-F8D0-4D5F-8D0D-A9893735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13D3B-B29B-4488-AF2F-B0D8C504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4CD1-2991-4DB4-8CF4-E4C62E06C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A3EFC-FDCB-45BA-95D5-B0FC599F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6E790-9D89-4197-8D7C-3F0260F8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6B50E-A6CA-48AA-8B95-F33E0791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7DA3E-7DE6-4C3E-8C65-8E8198339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1E063-D356-4CD0-B8CE-9F72D62F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E254-A131-4CD6-9C86-3A0F40D2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37FE9-FD94-4DD1-968C-759F4D87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4205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心理健康热点事件分析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心理健康热点事件概述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热点事件对心理健康的影响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分析近年来引起社会广泛关注的心理健康热点事件，探讨其背后的原因、影响和应对措施。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随着社会压力的增大和人们对心理健康的日益关注，心理健康问题逐渐成为公众关注的焦点。一系列热点事件的发生，引起了人们对心理健康问题的重视和反思。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60" r="248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心理健康热点事件是指在社会上引起广泛关注、涉及心理健康问题的新闻事件。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本分析将涵盖不同领域的心理健康热点事件，包括但不限于自杀、抑郁、焦虑、精神障碍等方面的案例。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心理健康热点事件概述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抑郁症成为公众关注的热点话题，引发了广泛讨论和反思。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抑郁症的发病率不断上升，引起了社会各界的广泛关注。公众人物、明星、名人等纷纷公开谈论自己的抑郁症经历，引发了广泛共鸣和讨论。人们开始认识到抑郁症是一种常见的心理障碍，需要得到关注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事件一：抑郁症的关注与讨论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心理健康问题对个人和社会的影响逐渐被认识和重视。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的生活质量和工作表现，还对社会产生了深远的影响。例如，心理疾病可能导致家庭破裂、犯罪率上升、社会生产力的下降等。随着人们对心理健康问题的认识加深，社会开始更加重视心理健康的维护和促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事件二：心理健康问题的社会影响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政府和社会各界努力普及和提高心理健康服务，以满足公众需求。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开始加大对心理健康服务的投入，增加心理医生、心理咨询师等人力资源的培训和引进。同时，各类社会组织、企业和学校等也纷纷开展心理健康服务，提供心理辅导、心理疏导等服务。这些措施有助于提高公众对心理健康的认知和重视程度，促进心理健康服务的普及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事件三：心理健康服务的普及与提高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在当今社会，心理健康问题已经成为一个普遍存在的问题，许多人面临着焦虑、抑郁、压力等心理困扰。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心理健康问题对个体和社会的影响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心理健康问题不仅对个体造成心理上的痛苦和困扰，还对社会造成了一定的影响，如生产力的下降、医疗资源的浪费等。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心理健康问题解决难度大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由于心理健康问题的复杂性和多样性，解决心理健康问题需要多方面的努力和长期的干预。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心理健康问题的现状和挑战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https://d.book118.com/497142056046006051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2024-09-24T07:26:54.578</cp:lastPrinted>
  <dcterms:created xsi:type="dcterms:W3CDTF">2024-09-23T23:26:54Z</dcterms:created>
  <dcterms:modified xsi:type="dcterms:W3CDTF">2024-09-23T23:26:56Z</dcterms:modified>
</cp:coreProperties>
</file>