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8" r:id="rId44"/>
  </p:sldIdLst>
  <p:sldSz cx="11879263"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tags" Target="tags/tag779.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t>2024/3/8</a:t>
            </a:fld>
            <a:endParaRPr lang="zh-CN" altLang="en-US"/>
          </a:p>
        </p:txBody>
      </p:sp>
      <p:sp>
        <p:nvSpPr>
          <p:cNvPr id="4" name="幻灯片图像占位符 3"/>
          <p:cNvSpPr>
            <a:spLocks noGrp="1" noRot="1" noChangeAspect="1"/>
          </p:cNvSpPr>
          <p:nvPr>
            <p:ph type="sldImg" idx="2"/>
            <p:custDataLst>
              <p:tags r:id="rId4"/>
            </p:custDataLst>
          </p:nvPr>
        </p:nvSpPr>
        <p:spPr>
          <a:xfrm>
            <a:off x="756000" y="1143000"/>
            <a:ext cx="53460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316.xml" /><Relationship Id="rId4" Type="http://schemas.openxmlformats.org/officeDocument/2006/relationships/tags" Target="../tags/tag317.xml" /><Relationship Id="rId5" Type="http://schemas.openxmlformats.org/officeDocument/2006/relationships/tags" Target="../tags/tag318.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395.xml" /><Relationship Id="rId4" Type="http://schemas.openxmlformats.org/officeDocument/2006/relationships/tags" Target="../tags/tag396.xml" /><Relationship Id="rId5" Type="http://schemas.openxmlformats.org/officeDocument/2006/relationships/tags" Target="../tags/tag397.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 Id="rId3" Type="http://schemas.openxmlformats.org/officeDocument/2006/relationships/tags" Target="../tags/tag549.xml" /><Relationship Id="rId4" Type="http://schemas.openxmlformats.org/officeDocument/2006/relationships/tags" Target="../tags/tag550.xml" /><Relationship Id="rId5" Type="http://schemas.openxmlformats.org/officeDocument/2006/relationships/tags" Target="../tags/tag55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582.xml" /><Relationship Id="rId4" Type="http://schemas.openxmlformats.org/officeDocument/2006/relationships/tags" Target="../tags/tag583.xml" /><Relationship Id="rId5" Type="http://schemas.openxmlformats.org/officeDocument/2006/relationships/tags" Target="../tags/tag584.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 Id="rId3" Type="http://schemas.openxmlformats.org/officeDocument/2006/relationships/tags" Target="../tags/tag608.xml" /><Relationship Id="rId4" Type="http://schemas.openxmlformats.org/officeDocument/2006/relationships/tags" Target="../tags/tag609.xml" /><Relationship Id="rId5" Type="http://schemas.openxmlformats.org/officeDocument/2006/relationships/tags" Target="../tags/tag610.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 Id="rId3" Type="http://schemas.openxmlformats.org/officeDocument/2006/relationships/tags" Target="../tags/tag619.xml" /><Relationship Id="rId4" Type="http://schemas.openxmlformats.org/officeDocument/2006/relationships/tags" Target="../tags/tag620.xml" /><Relationship Id="rId5" Type="http://schemas.openxmlformats.org/officeDocument/2006/relationships/tags" Target="../tags/tag62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 Id="rId3" Type="http://schemas.openxmlformats.org/officeDocument/2006/relationships/tags" Target="../tags/tag633.xml" /><Relationship Id="rId4" Type="http://schemas.openxmlformats.org/officeDocument/2006/relationships/tags" Target="../tags/tag634.xml" /><Relationship Id="rId5" Type="http://schemas.openxmlformats.org/officeDocument/2006/relationships/tags" Target="../tags/tag635.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 Id="rId3" Type="http://schemas.openxmlformats.org/officeDocument/2006/relationships/tags" Target="../tags/tag643.xml" /><Relationship Id="rId4" Type="http://schemas.openxmlformats.org/officeDocument/2006/relationships/tags" Target="../tags/tag644.xml" /><Relationship Id="rId5" Type="http://schemas.openxmlformats.org/officeDocument/2006/relationships/tags" Target="../tags/tag645.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 Id="rId3" Type="http://schemas.openxmlformats.org/officeDocument/2006/relationships/tags" Target="../tags/tag652.xml" /><Relationship Id="rId4" Type="http://schemas.openxmlformats.org/officeDocument/2006/relationships/tags" Target="../tags/tag653.xml" /><Relationship Id="rId5" Type="http://schemas.openxmlformats.org/officeDocument/2006/relationships/tags" Target="../tags/tag654.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 Id="rId3" Type="http://schemas.openxmlformats.org/officeDocument/2006/relationships/tags" Target="../tags/tag660.xml" /><Relationship Id="rId4" Type="http://schemas.openxmlformats.org/officeDocument/2006/relationships/tags" Target="../tags/tag661.xml" /><Relationship Id="rId5" Type="http://schemas.openxmlformats.org/officeDocument/2006/relationships/tags" Target="../tags/tag662.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 Id="rId3" Type="http://schemas.openxmlformats.org/officeDocument/2006/relationships/tags" Target="../tags/tag667.xml" /><Relationship Id="rId4" Type="http://schemas.openxmlformats.org/officeDocument/2006/relationships/tags" Target="../tags/tag668.xml" /><Relationship Id="rId5" Type="http://schemas.openxmlformats.org/officeDocument/2006/relationships/tags" Target="../tags/tag669.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 Id="rId3" Type="http://schemas.openxmlformats.org/officeDocument/2006/relationships/tags" Target="../tags/tag674.xml" /><Relationship Id="rId4" Type="http://schemas.openxmlformats.org/officeDocument/2006/relationships/tags" Target="../tags/tag675.xml" /><Relationship Id="rId5" Type="http://schemas.openxmlformats.org/officeDocument/2006/relationships/tags" Target="../tags/tag676.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 Id="rId3" Type="http://schemas.openxmlformats.org/officeDocument/2006/relationships/tags" Target="../tags/tag682.xml" /><Relationship Id="rId4" Type="http://schemas.openxmlformats.org/officeDocument/2006/relationships/tags" Target="../tags/tag683.xml" /><Relationship Id="rId5" Type="http://schemas.openxmlformats.org/officeDocument/2006/relationships/tags" Target="../tags/tag684.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 Id="rId3" Type="http://schemas.openxmlformats.org/officeDocument/2006/relationships/tags" Target="../tags/tag689.xml" /><Relationship Id="rId4" Type="http://schemas.openxmlformats.org/officeDocument/2006/relationships/tags" Target="../tags/tag690.xml" /><Relationship Id="rId5" Type="http://schemas.openxmlformats.org/officeDocument/2006/relationships/tags" Target="../tags/tag69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 Id="rId3" Type="http://schemas.openxmlformats.org/officeDocument/2006/relationships/tags" Target="../tags/tag725.xml" /><Relationship Id="rId4" Type="http://schemas.openxmlformats.org/officeDocument/2006/relationships/tags" Target="../tags/tag726.xml" /><Relationship Id="rId5" Type="http://schemas.openxmlformats.org/officeDocument/2006/relationships/tags" Target="../tags/tag727.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 Id="rId3" Type="http://schemas.openxmlformats.org/officeDocument/2006/relationships/tags" Target="../tags/tag733.xml" /><Relationship Id="rId4" Type="http://schemas.openxmlformats.org/officeDocument/2006/relationships/tags" Target="../tags/tag734.xml" /><Relationship Id="rId5" Type="http://schemas.openxmlformats.org/officeDocument/2006/relationships/tags" Target="../tags/tag735.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 Id="rId3" Type="http://schemas.openxmlformats.org/officeDocument/2006/relationships/tags" Target="../tags/tag742.xml" /><Relationship Id="rId4" Type="http://schemas.openxmlformats.org/officeDocument/2006/relationships/tags" Target="../tags/tag743.xml" /><Relationship Id="rId5" Type="http://schemas.openxmlformats.org/officeDocument/2006/relationships/tags" Target="../tags/tag744.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 Id="rId3" Type="http://schemas.openxmlformats.org/officeDocument/2006/relationships/tags" Target="../tags/tag752.xml" /><Relationship Id="rId4" Type="http://schemas.openxmlformats.org/officeDocument/2006/relationships/tags" Target="../tags/tag753.xml" /><Relationship Id="rId5" Type="http://schemas.openxmlformats.org/officeDocument/2006/relationships/tags" Target="../tags/tag754.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 Id="rId3" Type="http://schemas.openxmlformats.org/officeDocument/2006/relationships/tags" Target="../tags/tag759.xml" /><Relationship Id="rId4" Type="http://schemas.openxmlformats.org/officeDocument/2006/relationships/tags" Target="../tags/tag760.xml" /><Relationship Id="rId5" Type="http://schemas.openxmlformats.org/officeDocument/2006/relationships/tags" Target="../tags/tag76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40.xml" /><Relationship Id="rId2" Type="http://schemas.openxmlformats.org/officeDocument/2006/relationships/notesMaster" Target="../notesMasters/notesMaster1.xml" /><Relationship Id="rId3" Type="http://schemas.openxmlformats.org/officeDocument/2006/relationships/tags" Target="../tags/tag768.xml" /><Relationship Id="rId4" Type="http://schemas.openxmlformats.org/officeDocument/2006/relationships/tags" Target="../tags/tag769.xml" /><Relationship Id="rId5" Type="http://schemas.openxmlformats.org/officeDocument/2006/relationships/tags" Target="../tags/tag770.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3010" name="幻灯片图像占位符 1"/>
          <p:cNvSpPr>
            <a:spLocks noGrp="1" noRot="1" noChangeAspect="1" noTextEdit="1"/>
          </p:cNvSpPr>
          <p:nvPr>
            <p:ph type="sldImg"/>
            <p:custDataLst>
              <p:tags r:id="rId4"/>
            </p:custDataLst>
          </p:nvPr>
        </p:nvSpPr>
        <p:spPr>
          <a:xfrm>
            <a:off x="755650" y="1143000"/>
            <a:ext cx="5346700" cy="3086100"/>
          </a:xfrm>
        </p:spPr>
      </p:sp>
      <p:sp>
        <p:nvSpPr>
          <p:cNvPr id="43011" name="备注占位符 2"/>
          <p:cNvSpPr txBox="1">
            <a:spLocks noGrp="1"/>
          </p:cNvSpPr>
          <p:nvPr>
            <p:ph type="body" idx="1"/>
            <p:custDataLst>
              <p:tags r:id="rId5"/>
            </p:custDataLst>
          </p:nvPr>
        </p:nvSpPr>
        <p:spPr/>
        <p:txBody>
          <a:bodyPr wrap="square" lIns="91440" tIns="45720" rIns="91440" bIns="45720" anchor="ctr"/>
          <a:lstStyle/>
          <a:p>
            <a:pPr lvl="0"/>
            <a:endParaRPr lang="zh-CN" altLang="en-US"/>
          </a:p>
        </p:txBody>
      </p:sp>
      <p:sp>
        <p:nvSpPr>
          <p:cNvPr id="43012" name="灯片编号占位符 3"/>
          <p:cNvSpPr txBox="1">
            <a:spLocks noGrp="1"/>
          </p:cNvSpPr>
          <p:nvPr>
            <p:ph type="sldNum" sz="quarter" idx="10"/>
            <p:custDataLst>
              <p:tags r:id="rId6"/>
            </p:custDataLst>
          </p:nvPr>
        </p:nvSpPr>
        <p:spPr>
          <a:xfrm>
            <a:off x="3884613" y="8685213"/>
            <a:ext cx="2971800" cy="457200"/>
          </a:xfrm>
          <a:prstGeom prst="rect">
            <a:avLst/>
          </a:prstGeom>
          <a:noFill/>
          <a:ln w="9525">
            <a:noFill/>
          </a:ln>
        </p:spPr>
        <p:txBody>
          <a:bodyPr anchor="b"/>
          <a:lstStyle/>
          <a:p>
            <a:pPr algn="r"/>
            <a:fld id="{9A0DB2DC-4C9A-4742-B13C-FB6460FD3503}" type="slidenum">
              <a:rPr lang="zh-CN" altLang="en-US" sz="1200">
                <a:solidFill>
                  <a:srgbClr val="000000"/>
                </a:solidFill>
              </a:rPr>
              <a:t>3</a:t>
            </a:fld>
            <a:endParaRPr lang="zh-CN"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a:xfrm>
            <a:off x="755650" y="1143000"/>
            <a:ext cx="5346700" cy="3086100"/>
          </a:xfrm>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AF1E80E-AAB6-42F8-974D-E9A16A685C8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3AC029E-6E13-4A8A-ACDF-00728686499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8A7346E1-B940-483B-A685-9C7962EA514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43B80D8-B164-486A-AD9D-BE7790B3EF9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55E12FB1-7FEF-423E-88C2-2F3D31B68A6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ECFA6DC-2DB7-4385-8035-17D70A9D8B4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F3F66CF8-1855-4075-8377-5A190AB201C7}"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62408E5-82D9-49B1-90AA-0C2AF6C4BCB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936CCB2-7186-45AA-B6FA-A8B9B8DA1E5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A194795-3811-4863-B27E-4469BCC954D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5102D27-B063-4199-B578-9BE6EF9C7A3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1168122" y="914400"/>
            <a:ext cx="9548432"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a:t>单击此处编辑标题</a:t>
            </a:r>
          </a:p>
        </p:txBody>
      </p:sp>
      <p:sp>
        <p:nvSpPr>
          <p:cNvPr id="3" name="副标题 2"/>
          <p:cNvSpPr>
            <a:spLocks noGrp="1"/>
          </p:cNvSpPr>
          <p:nvPr>
            <p:ph type="subTitle" idx="1" hasCustomPrompt="1"/>
            <p:custDataLst>
              <p:tags r:id="rId3"/>
            </p:custDataLst>
          </p:nvPr>
        </p:nvSpPr>
        <p:spPr>
          <a:xfrm>
            <a:off x="1168122" y="3560400"/>
            <a:ext cx="9548432"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3"/>
            </p:custDataLst>
          </p:nvPr>
        </p:nvSpPr>
        <p:spPr>
          <a:xfrm>
            <a:off x="592831" y="1490400"/>
            <a:ext cx="10688491" cy="47592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marR="0" lvl="1" indent="0" algn="l" defTabSz="914400" rtl="0" eaLnBrk="1" fontAlgn="auto" latinLnBrk="0" hangingPunct="1">
              <a:lnSpc>
                <a:spcPct val="130000"/>
              </a:lnSpc>
              <a:spcBef>
                <a:spcPct val="0"/>
              </a:spcBef>
              <a:spcAft>
                <a:spcPts val="1000"/>
              </a:spcAft>
              <a:buFont typeface="Arial" pitchFamily="34" charset="0"/>
              <a:buNone/>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914400" marR="0" lvl="2"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371600" marR="0" lvl="3"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1828800" marR="0" lvl="4"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39854" y="3848400"/>
            <a:ext cx="7569992"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39854" y="4615200"/>
            <a:ext cx="7569992"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3"/>
            </p:custDataLst>
          </p:nvPr>
        </p:nvSpPr>
        <p:spPr>
          <a:xfrm>
            <a:off x="592831" y="1501200"/>
            <a:ext cx="5044322"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4" name="内容占位符 3"/>
          <p:cNvSpPr>
            <a:spLocks noGrp="1"/>
          </p:cNvSpPr>
          <p:nvPr>
            <p:ph sz="half" idx="2"/>
            <p:custDataLst>
              <p:tags r:id="rId4"/>
            </p:custDataLst>
          </p:nvPr>
        </p:nvSpPr>
        <p:spPr>
          <a:xfrm>
            <a:off x="6247523" y="1501200"/>
            <a:ext cx="5044322" cy="4748400"/>
          </a:xfrm>
        </p:spPr>
        <p:txBody>
          <a:bodyPr lIns="90000" tIns="46800" rIns="90000" bIns="46800">
            <a:normAutofit/>
          </a:bodyPr>
          <a:lstStyle>
            <a:lvl1pPr marL="2286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1pPr>
            <a:lvl2pPr marL="6858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2pPr>
            <a:lvl3pPr marL="11430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3pPr>
            <a:lvl4pPr marL="1600200" indent="-228600">
              <a:lnSpc>
                <a:spcPct val="130000"/>
              </a:lnSpc>
              <a:buFont typeface="Wingdings" panose="05000000000000000000" pitchFamily="2" charset="2"/>
              <a:buChar char="l"/>
              <a:defRPr sz="1600" spc="150" baseline="0">
                <a:solidFill>
                  <a:schemeClr val="tx1">
                    <a:lumMod val="65000"/>
                    <a:lumOff val="35000"/>
                  </a:schemeClr>
                </a:solidFill>
                <a:latin typeface="Arial" pitchFamily="34" charset="0"/>
                <a:ea typeface="微软雅黑" panose="020b0503020204020204" pitchFamily="34" charset="-122"/>
              </a:defRPr>
            </a:lvl4pPr>
            <a:lvl5pPr>
              <a:lnSpc>
                <a:spcPct val="130000"/>
              </a:lnSpc>
              <a:defRPr sz="1600">
                <a:solidFill>
                  <a:schemeClr val="tx1">
                    <a:lumMod val="75000"/>
                    <a:lumOff val="2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2024/3/8</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3"/>
            </p:custDataLst>
          </p:nvPr>
        </p:nvSpPr>
        <p:spPr>
          <a:xfrm>
            <a:off x="592831" y="1429200"/>
            <a:ext cx="5205685" cy="3816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592831"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5" name="文本占位符 4"/>
          <p:cNvSpPr>
            <a:spLocks noGrp="1"/>
          </p:cNvSpPr>
          <p:nvPr>
            <p:ph type="body" sz="quarter" idx="3" hasCustomPrompt="1"/>
            <p:custDataLst>
              <p:tags r:id="rId5"/>
            </p:custDataLst>
          </p:nvPr>
        </p:nvSpPr>
        <p:spPr>
          <a:xfrm>
            <a:off x="6076173" y="1421729"/>
            <a:ext cx="5205685"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076173" y="1854000"/>
            <a:ext cx="5205685"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Wingdings" panose="05000000000000000000" pitchFamily="2" charset="2"/>
              <a:buChar char="l"/>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2024/3/8</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592831" y="608400"/>
            <a:ext cx="10688491"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592831" y="1555200"/>
            <a:ext cx="4995212"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hasCustomPrompt="1"/>
            <p:custDataLst>
              <p:tags r:id="rId3"/>
            </p:custDataLst>
          </p:nvPr>
        </p:nvSpPr>
        <p:spPr>
          <a:xfrm>
            <a:off x="6187889" y="1555200"/>
            <a:ext cx="5093433" cy="4608000"/>
          </a:xfrm>
        </p:spPr>
        <p:txBody>
          <a:bodyPr vert="horz" lIns="90000" tIns="46800" rIns="90000" bIns="46800" rtlCol="0">
            <a:normAutofit/>
          </a:bodyPr>
          <a:lstStyle>
            <a:lvl1pPr marL="0" marR="0" lvl="0" indent="0" algn="l" defTabSz="914400" rtl="0" eaLnBrk="1" fontAlgn="auto" latinLnBrk="0" hangingPunct="1">
              <a:lnSpc>
                <a:spcPct val="140000"/>
              </a:lnSpc>
              <a:spcBef>
                <a:spcPct val="0"/>
              </a:spcBef>
              <a:spcAft>
                <a:spcPts val="1000"/>
              </a:spcAft>
              <a:buFont typeface="Wingdings" panose="05000000000000000000" pitchFamily="2" charset="2"/>
              <a:buChar char="l"/>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单击此处编辑文本</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2024/3/8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p>
        </p:txBody>
      </p:sp>
    </p:spTree>
  </p:cSld>
  <p:clrMapOvr>
    <a:masterClrMapping/>
  </p:clrMapOvr>
  <p:transition>
    <p:wedg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9972885" y="914400"/>
            <a:ext cx="1017283"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3" name="竖排文字占位符 2"/>
          <p:cNvSpPr>
            <a:spLocks noGrp="1"/>
          </p:cNvSpPr>
          <p:nvPr>
            <p:ph type="body" orient="vert" idx="1" hasCustomPrompt="1"/>
            <p:custDataLst>
              <p:tags r:id="rId3"/>
            </p:custDataLst>
          </p:nvPr>
        </p:nvSpPr>
        <p:spPr>
          <a:xfrm>
            <a:off x="891000" y="914400"/>
            <a:ext cx="8934555" cy="5029200"/>
          </a:xfrm>
        </p:spPr>
        <p:txBody>
          <a:bodyPr vert="eaVert" lIns="46800" tIns="46800" rIns="46800" bIns="46800"/>
          <a:lstStyle>
            <a:lvl1pPr indent="0" eaLnBrk="1" fontAlgn="auto" latinLnBrk="0" hangingPunct="1">
              <a:lnSpc>
                <a:spcPct val="160000"/>
              </a:lnSpc>
              <a:spcAft>
                <a:spcPts val="1600"/>
              </a:spcAft>
              <a:buNone/>
              <a:defRPr spc="300" baseline="0">
                <a:solidFill>
                  <a:schemeClr val="tx1">
                    <a:lumMod val="65000"/>
                    <a:lumOff val="35000"/>
                  </a:schemeClr>
                </a:solidFill>
              </a:defRPr>
            </a:lvl1pPr>
            <a:lvl2pPr indent="0" eaLnBrk="1" fontAlgn="auto" latinLnBrk="0" hangingPunct="1">
              <a:lnSpc>
                <a:spcPct val="160000"/>
              </a:lnSpc>
              <a:spcAft>
                <a:spcPts val="1600"/>
              </a:spcAft>
              <a:buNone/>
              <a:defRPr spc="300" baseline="0">
                <a:solidFill>
                  <a:schemeClr val="tx1">
                    <a:lumMod val="65000"/>
                    <a:lumOff val="35000"/>
                  </a:schemeClr>
                </a:solidFill>
              </a:defRPr>
            </a:lvl2pPr>
            <a:lvl3pPr indent="0" eaLnBrk="1" fontAlgn="auto" latinLnBrk="0" hangingPunct="1">
              <a:lnSpc>
                <a:spcPct val="160000"/>
              </a:lnSpc>
              <a:spcAft>
                <a:spcPts val="1600"/>
              </a:spcAft>
              <a:buNone/>
              <a:defRPr spc="300" baseline="0">
                <a:solidFill>
                  <a:schemeClr val="tx1">
                    <a:lumMod val="65000"/>
                    <a:lumOff val="35000"/>
                  </a:schemeClr>
                </a:solidFill>
              </a:defRPr>
            </a:lvl3pPr>
            <a:lvl4pPr indent="0" eaLnBrk="1" fontAlgn="auto" latinLnBrk="0" hangingPunct="1">
              <a:lnSpc>
                <a:spcPct val="160000"/>
              </a:lnSpc>
              <a:spcAft>
                <a:spcPts val="1600"/>
              </a:spcAft>
              <a:buNone/>
              <a:defRPr spc="300" baseline="0">
                <a:solidFill>
                  <a:schemeClr val="tx1">
                    <a:lumMod val="65000"/>
                    <a:lumOff val="35000"/>
                  </a:schemeClr>
                </a:solidFill>
              </a:defRPr>
            </a:lvl4pPr>
            <a:lvl5pPr indent="0" eaLnBrk="1" fontAlgn="auto" latinLnBrk="0" hangingPunct="1">
              <a:lnSpc>
                <a:spcPct val="160000"/>
              </a:lnSpc>
              <a:spcAft>
                <a:spcPts val="1600"/>
              </a:spcAft>
              <a:buNone/>
              <a:defRPr spc="300" baseline="0">
                <a:solidFill>
                  <a:schemeClr val="tx1">
                    <a:lumMod val="65000"/>
                    <a:lumOff val="35000"/>
                  </a:schemeClr>
                </a:solidFill>
              </a:defRPr>
            </a:lvl5pPr>
          </a:lstStyle>
          <a:p>
            <a:pPr lvl="0"/>
            <a:r>
              <a:rPr lang="zh-CN" altLang="en-US"/>
              <a:t>单击此处编辑文本</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wedg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592831" y="774000"/>
            <a:ext cx="10691999" cy="5482800"/>
          </a:xfrm>
        </p:spPr>
        <p:txBody>
          <a:bodyPr/>
          <a:lstStyle>
            <a:lvl1pPr marL="228600" indent="-228600">
              <a:lnSpc>
                <a:spcPct val="130000"/>
              </a:lnSpc>
              <a:buFont typeface="Wingdings" panose="05000000000000000000" pitchFamily="2" charset="2"/>
              <a:buChar char="l"/>
              <a:defRPr spc="150" baseline="0">
                <a:solidFill>
                  <a:schemeClr val="tx1">
                    <a:lumMod val="65000"/>
                    <a:lumOff val="35000"/>
                  </a:schemeClr>
                </a:solidFill>
              </a:defRPr>
            </a:lvl1pPr>
            <a:lvl2pPr marL="685800" indent="-228600">
              <a:lnSpc>
                <a:spcPct val="130000"/>
              </a:lnSpc>
              <a:buFont typeface="Wingdings" panose="05000000000000000000" pitchFamily="2" charset="2"/>
              <a:buChar char="l"/>
              <a:defRPr spc="150" baseline="0">
                <a:solidFill>
                  <a:schemeClr val="tx1">
                    <a:lumMod val="65000"/>
                    <a:lumOff val="35000"/>
                  </a:schemeClr>
                </a:solidFill>
              </a:defRPr>
            </a:lvl2pPr>
            <a:lvl3pPr marL="1143000" indent="-228600">
              <a:lnSpc>
                <a:spcPct val="130000"/>
              </a:lnSpc>
              <a:buFont typeface="Wingdings" panose="05000000000000000000" pitchFamily="2" charset="2"/>
              <a:buChar char="l"/>
              <a:defRPr spc="150" baseline="0">
                <a:solidFill>
                  <a:schemeClr val="tx1">
                    <a:lumMod val="65000"/>
                    <a:lumOff val="35000"/>
                  </a:schemeClr>
                </a:solidFill>
              </a:defRPr>
            </a:lvl3pPr>
            <a:lvl4pPr marL="1600200" indent="-228600">
              <a:lnSpc>
                <a:spcPct val="130000"/>
              </a:lnSpc>
              <a:buFont typeface="Wingdings" panose="05000000000000000000" pitchFamily="2" charset="2"/>
              <a:buChar char="l"/>
              <a:defRPr spc="150" baseline="0">
                <a:solidFill>
                  <a:schemeClr val="tx1">
                    <a:lumMod val="65000"/>
                    <a:lumOff val="35000"/>
                  </a:schemeClr>
                </a:solidFill>
              </a:defRPr>
            </a:lvl4pPr>
            <a:lvl5pPr marL="2057400" indent="-228600">
              <a:lnSpc>
                <a:spcPct val="130000"/>
              </a:lnSpc>
              <a:buFont typeface="Wingdings" panose="05000000000000000000" pitchFamily="2" charset="2"/>
              <a:buChar char="l"/>
              <a:defRPr spc="150" baseline="0">
                <a:solidFill>
                  <a:schemeClr val="tx1">
                    <a:lumMod val="65000"/>
                    <a:lumOff val="3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wedg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2024/3/8</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68122" y="2484000"/>
            <a:ext cx="9548432"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a:sym typeface="+mn-ea"/>
              </a:rPr>
              <a:t>单击此处编辑标题</a:t>
            </a:r>
          </a:p>
        </p:txBody>
      </p:sp>
      <p:sp>
        <p:nvSpPr>
          <p:cNvPr id="7" name="文本占位符 6"/>
          <p:cNvSpPr>
            <a:spLocks noGrp="1"/>
          </p:cNvSpPr>
          <p:nvPr>
            <p:ph type="body" sz="quarter" idx="13"/>
            <p:custDataLst>
              <p:tags r:id="rId6"/>
            </p:custDataLst>
          </p:nvPr>
        </p:nvSpPr>
        <p:spPr>
          <a:xfrm>
            <a:off x="1168122" y="3560400"/>
            <a:ext cx="9548432"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a:t>单击此处编辑母版文本样式</a:t>
            </a:r>
          </a:p>
        </p:txBody>
      </p:sp>
    </p:spTree>
  </p:cSld>
  <p:clrMapOvr>
    <a:masterClrMapping/>
  </p:clrMapOvr>
  <p:transition>
    <p:wedg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1.png" /><Relationship Id="rId22" Type="http://schemas.openxmlformats.org/officeDocument/2006/relationships/tags" Target="../tags/tag151.xml" /><Relationship Id="rId23" Type="http://schemas.openxmlformats.org/officeDocument/2006/relationships/image" Target="../media/image2.jpe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23">
            <a:lum/>
          </a:blip>
          <a:stretch>
            <a:fillRect/>
          </a:stretch>
        </a:blip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592831" y="608400"/>
            <a:ext cx="10688491" cy="648000"/>
          </a:xfrm>
          <a:prstGeom prst="rect">
            <a:avLst/>
          </a:prstGeom>
        </p:spPr>
        <p:txBody>
          <a:bodyPr vert="horz" lIns="101600" tIns="38100" rIns="76200" bIns="3810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592831" y="1515600"/>
            <a:ext cx="10688491" cy="473688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6"/>
            </p:custDataLst>
          </p:nvPr>
        </p:nvSpPr>
        <p:spPr>
          <a:xfrm>
            <a:off x="596339" y="6314400"/>
            <a:ext cx="2630905"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2024/3/8</a:t>
            </a:fld>
            <a:endParaRPr lang="zh-CN" altLang="en-US"/>
          </a:p>
        </p:txBody>
      </p:sp>
      <p:sp>
        <p:nvSpPr>
          <p:cNvPr id="5" name="页脚占位符 4"/>
          <p:cNvSpPr>
            <a:spLocks noGrp="1"/>
          </p:cNvSpPr>
          <p:nvPr>
            <p:ph type="ftr" sz="quarter" idx="3"/>
            <p:custDataLst>
              <p:tags r:id="rId17"/>
            </p:custDataLst>
          </p:nvPr>
        </p:nvSpPr>
        <p:spPr>
          <a:xfrm>
            <a:off x="4010669" y="6314400"/>
            <a:ext cx="3858661"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50417" y="6314400"/>
            <a:ext cx="2630905"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wedge/>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notesSlide" Target="../notesSlides/notesSlide1.xml"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25" Type="http://schemas.openxmlformats.org/officeDocument/2006/relationships/tags" Target="../tags/tag205.xml" /><Relationship Id="rId26" Type="http://schemas.openxmlformats.org/officeDocument/2006/relationships/tags" Target="../tags/tag206.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14" Type="http://schemas.openxmlformats.org/officeDocument/2006/relationships/tags" Target="../tags/tag228.xml" /><Relationship Id="rId15" Type="http://schemas.openxmlformats.org/officeDocument/2006/relationships/tags" Target="../tags/tag229.xml" /><Relationship Id="rId16" Type="http://schemas.openxmlformats.org/officeDocument/2006/relationships/tags" Target="../tags/tag230.xml" /><Relationship Id="rId17" Type="http://schemas.openxmlformats.org/officeDocument/2006/relationships/tags" Target="../tags/tag231.xml" /><Relationship Id="rId18" Type="http://schemas.openxmlformats.org/officeDocument/2006/relationships/tags" Target="../tags/tag232.xml" /><Relationship Id="rId19" Type="http://schemas.openxmlformats.org/officeDocument/2006/relationships/tags" Target="../tags/tag233.xml" /><Relationship Id="rId2" Type="http://schemas.openxmlformats.org/officeDocument/2006/relationships/notesSlide" Target="../notesSlides/notesSlide3.xml" /><Relationship Id="rId20" Type="http://schemas.openxmlformats.org/officeDocument/2006/relationships/tags" Target="../tags/tag234.xml" /><Relationship Id="rId21" Type="http://schemas.openxmlformats.org/officeDocument/2006/relationships/tags" Target="../tags/tag235.xml" /><Relationship Id="rId22" Type="http://schemas.openxmlformats.org/officeDocument/2006/relationships/tags" Target="../tags/tag236.xml" /><Relationship Id="rId23" Type="http://schemas.openxmlformats.org/officeDocument/2006/relationships/tags" Target="../tags/tag237.xml" /><Relationship Id="rId24" Type="http://schemas.openxmlformats.org/officeDocument/2006/relationships/tags" Target="../tags/tag238.xml" /><Relationship Id="rId25" Type="http://schemas.openxmlformats.org/officeDocument/2006/relationships/tags" Target="../tags/tag239.xml" /><Relationship Id="rId26" Type="http://schemas.openxmlformats.org/officeDocument/2006/relationships/tags" Target="../tags/tag240.xml" /><Relationship Id="rId27" Type="http://schemas.openxmlformats.org/officeDocument/2006/relationships/tags" Target="../tags/tag241.xml" /><Relationship Id="rId28" Type="http://schemas.openxmlformats.org/officeDocument/2006/relationships/tags" Target="../tags/tag242.xml" /><Relationship Id="rId29" Type="http://schemas.openxmlformats.org/officeDocument/2006/relationships/tags" Target="../tags/tag243.xml" /><Relationship Id="rId3" Type="http://schemas.openxmlformats.org/officeDocument/2006/relationships/tags" Target="../tags/tag217.xml" /><Relationship Id="rId30" Type="http://schemas.openxmlformats.org/officeDocument/2006/relationships/tags" Target="../tags/tag244.xml" /><Relationship Id="rId31" Type="http://schemas.openxmlformats.org/officeDocument/2006/relationships/tags" Target="../tags/tag245.xml" /><Relationship Id="rId32" Type="http://schemas.openxmlformats.org/officeDocument/2006/relationships/tags" Target="../tags/tag246.xml" /><Relationship Id="rId33" Type="http://schemas.openxmlformats.org/officeDocument/2006/relationships/tags" Target="../tags/tag247.xml" /><Relationship Id="rId34" Type="http://schemas.openxmlformats.org/officeDocument/2006/relationships/tags" Target="../tags/tag248.xml" /><Relationship Id="rId35" Type="http://schemas.openxmlformats.org/officeDocument/2006/relationships/tags" Target="../tags/tag249.xml" /><Relationship Id="rId36" Type="http://schemas.openxmlformats.org/officeDocument/2006/relationships/tags" Target="../tags/tag250.xml" /><Relationship Id="rId37" Type="http://schemas.openxmlformats.org/officeDocument/2006/relationships/tags" Target="../tags/tag251.xml" /><Relationship Id="rId38" Type="http://schemas.openxmlformats.org/officeDocument/2006/relationships/tags" Target="../tags/tag252.xml" /><Relationship Id="rId39" Type="http://schemas.openxmlformats.org/officeDocument/2006/relationships/tags" Target="../tags/tag253.xml" /><Relationship Id="rId4" Type="http://schemas.openxmlformats.org/officeDocument/2006/relationships/tags" Target="../tags/tag218.xml" /><Relationship Id="rId40" Type="http://schemas.openxmlformats.org/officeDocument/2006/relationships/tags" Target="../tags/tag254.xml" /><Relationship Id="rId41" Type="http://schemas.openxmlformats.org/officeDocument/2006/relationships/tags" Target="../tags/tag255.xml" /><Relationship Id="rId42" Type="http://schemas.openxmlformats.org/officeDocument/2006/relationships/tags" Target="../tags/tag256.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notesSlide" Target="../notesSlides/notesSlide4.xml" /><Relationship Id="rId20" Type="http://schemas.openxmlformats.org/officeDocument/2006/relationships/tags" Target="../tags/tag277.xml" /><Relationship Id="rId21" Type="http://schemas.openxmlformats.org/officeDocument/2006/relationships/tags" Target="../tags/tag278.xml" /><Relationship Id="rId22" Type="http://schemas.openxmlformats.org/officeDocument/2006/relationships/tags" Target="../tags/tag279.xml" /><Relationship Id="rId23" Type="http://schemas.openxmlformats.org/officeDocument/2006/relationships/tags" Target="../tags/tag280.xml" /><Relationship Id="rId24" Type="http://schemas.openxmlformats.org/officeDocument/2006/relationships/tags" Target="../tags/tag281.xml" /><Relationship Id="rId25" Type="http://schemas.openxmlformats.org/officeDocument/2006/relationships/tags" Target="../tags/tag282.xml" /><Relationship Id="rId26" Type="http://schemas.openxmlformats.org/officeDocument/2006/relationships/tags" Target="../tags/tag283.xml" /><Relationship Id="rId27" Type="http://schemas.openxmlformats.org/officeDocument/2006/relationships/tags" Target="../tags/tag284.xml" /><Relationship Id="rId28" Type="http://schemas.openxmlformats.org/officeDocument/2006/relationships/tags" Target="../tags/tag285.xml" /><Relationship Id="rId29" Type="http://schemas.openxmlformats.org/officeDocument/2006/relationships/tags" Target="../tags/tag286.xml" /><Relationship Id="rId3" Type="http://schemas.openxmlformats.org/officeDocument/2006/relationships/tags" Target="../tags/tag260.xml" /><Relationship Id="rId30" Type="http://schemas.openxmlformats.org/officeDocument/2006/relationships/tags" Target="../tags/tag287.xml" /><Relationship Id="rId31" Type="http://schemas.openxmlformats.org/officeDocument/2006/relationships/tags" Target="../tags/tag288.xml" /><Relationship Id="rId32" Type="http://schemas.openxmlformats.org/officeDocument/2006/relationships/tags" Target="../tags/tag289.xml" /><Relationship Id="rId33" Type="http://schemas.openxmlformats.org/officeDocument/2006/relationships/tags" Target="../tags/tag290.xml" /><Relationship Id="rId34" Type="http://schemas.openxmlformats.org/officeDocument/2006/relationships/tags" Target="../tags/tag291.xml" /><Relationship Id="rId35" Type="http://schemas.openxmlformats.org/officeDocument/2006/relationships/tags" Target="../tags/tag292.xml" /><Relationship Id="rId36" Type="http://schemas.openxmlformats.org/officeDocument/2006/relationships/tags" Target="../tags/tag293.xml" /><Relationship Id="rId37" Type="http://schemas.openxmlformats.org/officeDocument/2006/relationships/tags" Target="../tags/tag294.xml" /><Relationship Id="rId38" Type="http://schemas.openxmlformats.org/officeDocument/2006/relationships/tags" Target="../tags/tag295.xml" /><Relationship Id="rId39" Type="http://schemas.openxmlformats.org/officeDocument/2006/relationships/tags" Target="../tags/tag296.xml" /><Relationship Id="rId4" Type="http://schemas.openxmlformats.org/officeDocument/2006/relationships/tags" Target="../tags/tag261.xml" /><Relationship Id="rId40" Type="http://schemas.openxmlformats.org/officeDocument/2006/relationships/tags" Target="../tags/tag297.xml" /><Relationship Id="rId41" Type="http://schemas.openxmlformats.org/officeDocument/2006/relationships/tags" Target="../tags/tag298.xml" /><Relationship Id="rId42" Type="http://schemas.openxmlformats.org/officeDocument/2006/relationships/tags" Target="../tags/tag299.xml" /><Relationship Id="rId43" Type="http://schemas.openxmlformats.org/officeDocument/2006/relationships/tags" Target="../tags/tag300.xml" /><Relationship Id="rId44" Type="http://schemas.openxmlformats.org/officeDocument/2006/relationships/tags" Target="../tags/tag301.xml" /><Relationship Id="rId45" Type="http://schemas.openxmlformats.org/officeDocument/2006/relationships/tags" Target="../tags/tag302.xml" /><Relationship Id="rId46" Type="http://schemas.openxmlformats.org/officeDocument/2006/relationships/tags" Target="../tags/tag303.xml" /><Relationship Id="rId47" Type="http://schemas.openxmlformats.org/officeDocument/2006/relationships/tags" Target="../tags/tag304.xml" /><Relationship Id="rId48" Type="http://schemas.openxmlformats.org/officeDocument/2006/relationships/tags" Target="../tags/tag305.xml" /><Relationship Id="rId49" Type="http://schemas.openxmlformats.org/officeDocument/2006/relationships/tags" Target="../tags/tag306.xml" /><Relationship Id="rId5" Type="http://schemas.openxmlformats.org/officeDocument/2006/relationships/tags" Target="../tags/tag262.xml" /><Relationship Id="rId50" Type="http://schemas.openxmlformats.org/officeDocument/2006/relationships/tags" Target="../tags/tag307.xml" /><Relationship Id="rId51" Type="http://schemas.openxmlformats.org/officeDocument/2006/relationships/tags" Target="../tags/tag308.xml" /><Relationship Id="rId52" Type="http://schemas.openxmlformats.org/officeDocument/2006/relationships/tags" Target="../tags/tag309.xml" /><Relationship Id="rId53" Type="http://schemas.openxmlformats.org/officeDocument/2006/relationships/tags" Target="../tags/tag310.xml" /><Relationship Id="rId54" Type="http://schemas.openxmlformats.org/officeDocument/2006/relationships/tags" Target="../tags/tag311.xml" /><Relationship Id="rId55" Type="http://schemas.openxmlformats.org/officeDocument/2006/relationships/tags" Target="../tags/tag312.xml" /><Relationship Id="rId56" Type="http://schemas.openxmlformats.org/officeDocument/2006/relationships/tags" Target="../tags/tag313.xml" /><Relationship Id="rId57" Type="http://schemas.openxmlformats.org/officeDocument/2006/relationships/tags" Target="../tags/tag314.xml" /><Relationship Id="rId58" Type="http://schemas.openxmlformats.org/officeDocument/2006/relationships/tags" Target="../tags/tag315.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3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tags" Target="../tags/tag335.xml" /><Relationship Id="rId15" Type="http://schemas.openxmlformats.org/officeDocument/2006/relationships/tags" Target="../tags/tag336.xml" /><Relationship Id="rId16" Type="http://schemas.openxmlformats.org/officeDocument/2006/relationships/tags" Target="../tags/tag337.xml" /><Relationship Id="rId17" Type="http://schemas.openxmlformats.org/officeDocument/2006/relationships/tags" Target="../tags/tag338.xml" /><Relationship Id="rId18" Type="http://schemas.openxmlformats.org/officeDocument/2006/relationships/tags" Target="../tags/tag339.xml" /><Relationship Id="rId19" Type="http://schemas.openxmlformats.org/officeDocument/2006/relationships/tags" Target="../tags/tag340.xml" /><Relationship Id="rId2" Type="http://schemas.openxmlformats.org/officeDocument/2006/relationships/tags" Target="../tags/tag323.xml" /><Relationship Id="rId20" Type="http://schemas.openxmlformats.org/officeDocument/2006/relationships/tags" Target="../tags/tag341.xml" /><Relationship Id="rId21" Type="http://schemas.openxmlformats.org/officeDocument/2006/relationships/tags" Target="../tags/tag342.xml" /><Relationship Id="rId22" Type="http://schemas.openxmlformats.org/officeDocument/2006/relationships/tags" Target="../tags/tag343.xml" /><Relationship Id="rId23" Type="http://schemas.openxmlformats.org/officeDocument/2006/relationships/tags" Target="../tags/tag344.xml" /><Relationship Id="rId24" Type="http://schemas.openxmlformats.org/officeDocument/2006/relationships/tags" Target="../tags/tag345.xml" /><Relationship Id="rId25" Type="http://schemas.openxmlformats.org/officeDocument/2006/relationships/tags" Target="../tags/tag346.xml" /><Relationship Id="rId26" Type="http://schemas.openxmlformats.org/officeDocument/2006/relationships/tags" Target="../tags/tag347.xml" /><Relationship Id="rId27" Type="http://schemas.openxmlformats.org/officeDocument/2006/relationships/tags" Target="../tags/tag348.xml" /><Relationship Id="rId28" Type="http://schemas.openxmlformats.org/officeDocument/2006/relationships/tags" Target="../tags/tag349.xml" /><Relationship Id="rId29" Type="http://schemas.openxmlformats.org/officeDocument/2006/relationships/tags" Target="../tags/tag350.xml" /><Relationship Id="rId3" Type="http://schemas.openxmlformats.org/officeDocument/2006/relationships/tags" Target="../tags/tag324.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tags" Target="../tags/tag328.xml" /><Relationship Id="rId8" Type="http://schemas.openxmlformats.org/officeDocument/2006/relationships/tags" Target="../tags/tag329.xml" /><Relationship Id="rId9" Type="http://schemas.openxmlformats.org/officeDocument/2006/relationships/tags" Target="../tags/tag3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9.xml" /><Relationship Id="rId11" Type="http://schemas.openxmlformats.org/officeDocument/2006/relationships/tags" Target="../tags/tag360.xml" /><Relationship Id="rId12" Type="http://schemas.openxmlformats.org/officeDocument/2006/relationships/tags" Target="../tags/tag361.xml" /><Relationship Id="rId13" Type="http://schemas.openxmlformats.org/officeDocument/2006/relationships/tags" Target="../tags/tag362.xml" /><Relationship Id="rId14" Type="http://schemas.openxmlformats.org/officeDocument/2006/relationships/tags" Target="../tags/tag363.xml" /><Relationship Id="rId15" Type="http://schemas.openxmlformats.org/officeDocument/2006/relationships/tags" Target="../tags/tag364.xml" /><Relationship Id="rId16" Type="http://schemas.openxmlformats.org/officeDocument/2006/relationships/tags" Target="../tags/tag365.xml" /><Relationship Id="rId17" Type="http://schemas.openxmlformats.org/officeDocument/2006/relationships/tags" Target="../tags/tag366.xml" /><Relationship Id="rId18" Type="http://schemas.openxmlformats.org/officeDocument/2006/relationships/tags" Target="../tags/tag367.xml" /><Relationship Id="rId19" Type="http://schemas.openxmlformats.org/officeDocument/2006/relationships/tags" Target="../tags/tag368.xml" /><Relationship Id="rId2" Type="http://schemas.openxmlformats.org/officeDocument/2006/relationships/tags" Target="../tags/tag351.xml" /><Relationship Id="rId20" Type="http://schemas.openxmlformats.org/officeDocument/2006/relationships/tags" Target="../tags/tag369.xml" /><Relationship Id="rId21" Type="http://schemas.openxmlformats.org/officeDocument/2006/relationships/tags" Target="../tags/tag370.xml" /><Relationship Id="rId22" Type="http://schemas.openxmlformats.org/officeDocument/2006/relationships/tags" Target="../tags/tag371.xml" /><Relationship Id="rId23" Type="http://schemas.openxmlformats.org/officeDocument/2006/relationships/tags" Target="../tags/tag372.xml" /><Relationship Id="rId24" Type="http://schemas.openxmlformats.org/officeDocument/2006/relationships/tags" Target="../tags/tag373.xml" /><Relationship Id="rId25" Type="http://schemas.openxmlformats.org/officeDocument/2006/relationships/tags" Target="../tags/tag374.xml" /><Relationship Id="rId26" Type="http://schemas.openxmlformats.org/officeDocument/2006/relationships/tags" Target="../tags/tag375.xml" /><Relationship Id="rId27" Type="http://schemas.openxmlformats.org/officeDocument/2006/relationships/tags" Target="../tags/tag376.xml" /><Relationship Id="rId28" Type="http://schemas.openxmlformats.org/officeDocument/2006/relationships/tags" Target="../tags/tag377.xml" /><Relationship Id="rId29" Type="http://schemas.openxmlformats.org/officeDocument/2006/relationships/tags" Target="../tags/tag378.xml" /><Relationship Id="rId3" Type="http://schemas.openxmlformats.org/officeDocument/2006/relationships/tags" Target="../tags/tag352.xml" /><Relationship Id="rId30" Type="http://schemas.openxmlformats.org/officeDocument/2006/relationships/tags" Target="../tags/tag379.xml" /><Relationship Id="rId31" Type="http://schemas.openxmlformats.org/officeDocument/2006/relationships/tags" Target="../tags/tag380.xml" /><Relationship Id="rId32" Type="http://schemas.openxmlformats.org/officeDocument/2006/relationships/tags" Target="../tags/tag381.xml" /><Relationship Id="rId33" Type="http://schemas.openxmlformats.org/officeDocument/2006/relationships/tags" Target="../tags/tag382.xml" /><Relationship Id="rId34" Type="http://schemas.openxmlformats.org/officeDocument/2006/relationships/tags" Target="../tags/tag383.xml" /><Relationship Id="rId35" Type="http://schemas.openxmlformats.org/officeDocument/2006/relationships/tags" Target="../tags/tag384.xml" /><Relationship Id="rId36" Type="http://schemas.openxmlformats.org/officeDocument/2006/relationships/tags" Target="../tags/tag385.xml" /><Relationship Id="rId37" Type="http://schemas.openxmlformats.org/officeDocument/2006/relationships/tags" Target="../tags/tag386.xml" /><Relationship Id="rId38" Type="http://schemas.openxmlformats.org/officeDocument/2006/relationships/tags" Target="../tags/tag387.xml" /><Relationship Id="rId39" Type="http://schemas.openxmlformats.org/officeDocument/2006/relationships/tags" Target="../tags/tag388.xml" /><Relationship Id="rId4" Type="http://schemas.openxmlformats.org/officeDocument/2006/relationships/tags" Target="../tags/tag353.xml" /><Relationship Id="rId40" Type="http://schemas.openxmlformats.org/officeDocument/2006/relationships/tags" Target="../tags/tag389.xml" /><Relationship Id="rId41" Type="http://schemas.openxmlformats.org/officeDocument/2006/relationships/tags" Target="../tags/tag390.xml" /><Relationship Id="rId42" Type="http://schemas.openxmlformats.org/officeDocument/2006/relationships/tags" Target="../tags/tag391.xml" /><Relationship Id="rId43" Type="http://schemas.openxmlformats.org/officeDocument/2006/relationships/tags" Target="../tags/tag392.xml" /><Relationship Id="rId44" Type="http://schemas.openxmlformats.org/officeDocument/2006/relationships/tags" Target="../tags/tag393.xml" /><Relationship Id="rId45" Type="http://schemas.openxmlformats.org/officeDocument/2006/relationships/tags" Target="../tags/tag394.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tags" Target="../tags/tag357.xml" /><Relationship Id="rId9" Type="http://schemas.openxmlformats.org/officeDocument/2006/relationships/tags" Target="../tags/tag3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05.xml" /><Relationship Id="rId100" Type="http://schemas.openxmlformats.org/officeDocument/2006/relationships/tags" Target="../tags/tag495.xml" /><Relationship Id="rId101" Type="http://schemas.openxmlformats.org/officeDocument/2006/relationships/tags" Target="../tags/tag496.xml" /><Relationship Id="rId11" Type="http://schemas.openxmlformats.org/officeDocument/2006/relationships/tags" Target="../tags/tag406.xml" /><Relationship Id="rId12" Type="http://schemas.openxmlformats.org/officeDocument/2006/relationships/tags" Target="../tags/tag407.xml" /><Relationship Id="rId13" Type="http://schemas.openxmlformats.org/officeDocument/2006/relationships/tags" Target="../tags/tag408.xml" /><Relationship Id="rId14" Type="http://schemas.openxmlformats.org/officeDocument/2006/relationships/tags" Target="../tags/tag409.xml" /><Relationship Id="rId15" Type="http://schemas.openxmlformats.org/officeDocument/2006/relationships/tags" Target="../tags/tag410.xml" /><Relationship Id="rId16" Type="http://schemas.openxmlformats.org/officeDocument/2006/relationships/tags" Target="../tags/tag411.xml" /><Relationship Id="rId17" Type="http://schemas.openxmlformats.org/officeDocument/2006/relationships/tags" Target="../tags/tag412.xml" /><Relationship Id="rId18" Type="http://schemas.openxmlformats.org/officeDocument/2006/relationships/tags" Target="../tags/tag413.xml" /><Relationship Id="rId19" Type="http://schemas.openxmlformats.org/officeDocument/2006/relationships/tags" Target="../tags/tag414.xml" /><Relationship Id="rId2" Type="http://schemas.openxmlformats.org/officeDocument/2006/relationships/notesSlide" Target="../notesSlides/notesSlide6.xml" /><Relationship Id="rId20" Type="http://schemas.openxmlformats.org/officeDocument/2006/relationships/tags" Target="../tags/tag415.xml" /><Relationship Id="rId21" Type="http://schemas.openxmlformats.org/officeDocument/2006/relationships/tags" Target="../tags/tag416.xml" /><Relationship Id="rId22" Type="http://schemas.openxmlformats.org/officeDocument/2006/relationships/tags" Target="../tags/tag417.xml" /><Relationship Id="rId23" Type="http://schemas.openxmlformats.org/officeDocument/2006/relationships/tags" Target="../tags/tag418.xml" /><Relationship Id="rId24" Type="http://schemas.openxmlformats.org/officeDocument/2006/relationships/tags" Target="../tags/tag419.xml" /><Relationship Id="rId25" Type="http://schemas.openxmlformats.org/officeDocument/2006/relationships/tags" Target="../tags/tag420.xml" /><Relationship Id="rId26" Type="http://schemas.openxmlformats.org/officeDocument/2006/relationships/tags" Target="../tags/tag421.xml" /><Relationship Id="rId27" Type="http://schemas.openxmlformats.org/officeDocument/2006/relationships/tags" Target="../tags/tag422.xml" /><Relationship Id="rId28" Type="http://schemas.openxmlformats.org/officeDocument/2006/relationships/tags" Target="../tags/tag423.xml" /><Relationship Id="rId29" Type="http://schemas.openxmlformats.org/officeDocument/2006/relationships/tags" Target="../tags/tag424.xml" /><Relationship Id="rId3" Type="http://schemas.openxmlformats.org/officeDocument/2006/relationships/tags" Target="../tags/tag398.xml" /><Relationship Id="rId30" Type="http://schemas.openxmlformats.org/officeDocument/2006/relationships/tags" Target="../tags/tag425.xml" /><Relationship Id="rId31" Type="http://schemas.openxmlformats.org/officeDocument/2006/relationships/tags" Target="../tags/tag426.xml" /><Relationship Id="rId32" Type="http://schemas.openxmlformats.org/officeDocument/2006/relationships/tags" Target="../tags/tag427.xml" /><Relationship Id="rId33" Type="http://schemas.openxmlformats.org/officeDocument/2006/relationships/tags" Target="../tags/tag428.xml" /><Relationship Id="rId34" Type="http://schemas.openxmlformats.org/officeDocument/2006/relationships/tags" Target="../tags/tag429.xml" /><Relationship Id="rId35" Type="http://schemas.openxmlformats.org/officeDocument/2006/relationships/tags" Target="../tags/tag430.xml" /><Relationship Id="rId36" Type="http://schemas.openxmlformats.org/officeDocument/2006/relationships/tags" Target="../tags/tag431.xml" /><Relationship Id="rId37" Type="http://schemas.openxmlformats.org/officeDocument/2006/relationships/tags" Target="../tags/tag432.xml" /><Relationship Id="rId38" Type="http://schemas.openxmlformats.org/officeDocument/2006/relationships/tags" Target="../tags/tag433.xml" /><Relationship Id="rId39" Type="http://schemas.openxmlformats.org/officeDocument/2006/relationships/tags" Target="../tags/tag434.xml" /><Relationship Id="rId4" Type="http://schemas.openxmlformats.org/officeDocument/2006/relationships/tags" Target="../tags/tag399.xml" /><Relationship Id="rId40" Type="http://schemas.openxmlformats.org/officeDocument/2006/relationships/tags" Target="../tags/tag435.xml" /><Relationship Id="rId41" Type="http://schemas.openxmlformats.org/officeDocument/2006/relationships/tags" Target="../tags/tag436.xml" /><Relationship Id="rId42" Type="http://schemas.openxmlformats.org/officeDocument/2006/relationships/tags" Target="../tags/tag437.xml" /><Relationship Id="rId43" Type="http://schemas.openxmlformats.org/officeDocument/2006/relationships/tags" Target="../tags/tag438.xml" /><Relationship Id="rId44" Type="http://schemas.openxmlformats.org/officeDocument/2006/relationships/tags" Target="../tags/tag439.xml" /><Relationship Id="rId45" Type="http://schemas.openxmlformats.org/officeDocument/2006/relationships/tags" Target="../tags/tag440.xml" /><Relationship Id="rId46" Type="http://schemas.openxmlformats.org/officeDocument/2006/relationships/tags" Target="../tags/tag441.xml" /><Relationship Id="rId47" Type="http://schemas.openxmlformats.org/officeDocument/2006/relationships/tags" Target="../tags/tag442.xml" /><Relationship Id="rId48" Type="http://schemas.openxmlformats.org/officeDocument/2006/relationships/tags" Target="../tags/tag443.xml" /><Relationship Id="rId49" Type="http://schemas.openxmlformats.org/officeDocument/2006/relationships/tags" Target="../tags/tag444.xml" /><Relationship Id="rId5" Type="http://schemas.openxmlformats.org/officeDocument/2006/relationships/tags" Target="../tags/tag400.xml" /><Relationship Id="rId50" Type="http://schemas.openxmlformats.org/officeDocument/2006/relationships/tags" Target="../tags/tag445.xml" /><Relationship Id="rId51" Type="http://schemas.openxmlformats.org/officeDocument/2006/relationships/tags" Target="../tags/tag446.xml" /><Relationship Id="rId52" Type="http://schemas.openxmlformats.org/officeDocument/2006/relationships/tags" Target="../tags/tag447.xml" /><Relationship Id="rId53" Type="http://schemas.openxmlformats.org/officeDocument/2006/relationships/tags" Target="../tags/tag448.xml" /><Relationship Id="rId54" Type="http://schemas.openxmlformats.org/officeDocument/2006/relationships/tags" Target="../tags/tag449.xml" /><Relationship Id="rId55" Type="http://schemas.openxmlformats.org/officeDocument/2006/relationships/tags" Target="../tags/tag450.xml" /><Relationship Id="rId56" Type="http://schemas.openxmlformats.org/officeDocument/2006/relationships/tags" Target="../tags/tag451.xml" /><Relationship Id="rId57" Type="http://schemas.openxmlformats.org/officeDocument/2006/relationships/tags" Target="../tags/tag452.xml" /><Relationship Id="rId58" Type="http://schemas.openxmlformats.org/officeDocument/2006/relationships/tags" Target="../tags/tag453.xml" /><Relationship Id="rId59" Type="http://schemas.openxmlformats.org/officeDocument/2006/relationships/tags" Target="../tags/tag454.xml" /><Relationship Id="rId6" Type="http://schemas.openxmlformats.org/officeDocument/2006/relationships/tags" Target="../tags/tag401.xml" /><Relationship Id="rId60" Type="http://schemas.openxmlformats.org/officeDocument/2006/relationships/tags" Target="../tags/tag455.xml" /><Relationship Id="rId61" Type="http://schemas.openxmlformats.org/officeDocument/2006/relationships/tags" Target="../tags/tag456.xml" /><Relationship Id="rId62" Type="http://schemas.openxmlformats.org/officeDocument/2006/relationships/tags" Target="../tags/tag457.xml" /><Relationship Id="rId63" Type="http://schemas.openxmlformats.org/officeDocument/2006/relationships/tags" Target="../tags/tag458.xml" /><Relationship Id="rId64" Type="http://schemas.openxmlformats.org/officeDocument/2006/relationships/tags" Target="../tags/tag459.xml" /><Relationship Id="rId65" Type="http://schemas.openxmlformats.org/officeDocument/2006/relationships/tags" Target="../tags/tag460.xml" /><Relationship Id="rId66" Type="http://schemas.openxmlformats.org/officeDocument/2006/relationships/tags" Target="../tags/tag461.xml" /><Relationship Id="rId67" Type="http://schemas.openxmlformats.org/officeDocument/2006/relationships/tags" Target="../tags/tag462.xml" /><Relationship Id="rId68" Type="http://schemas.openxmlformats.org/officeDocument/2006/relationships/tags" Target="../tags/tag463.xml" /><Relationship Id="rId69" Type="http://schemas.openxmlformats.org/officeDocument/2006/relationships/tags" Target="../tags/tag464.xml" /><Relationship Id="rId7" Type="http://schemas.openxmlformats.org/officeDocument/2006/relationships/tags" Target="../tags/tag402.xml" /><Relationship Id="rId70" Type="http://schemas.openxmlformats.org/officeDocument/2006/relationships/tags" Target="../tags/tag465.xml" /><Relationship Id="rId71" Type="http://schemas.openxmlformats.org/officeDocument/2006/relationships/tags" Target="../tags/tag466.xml" /><Relationship Id="rId72" Type="http://schemas.openxmlformats.org/officeDocument/2006/relationships/tags" Target="../tags/tag467.xml" /><Relationship Id="rId73" Type="http://schemas.openxmlformats.org/officeDocument/2006/relationships/tags" Target="../tags/tag468.xml" /><Relationship Id="rId74" Type="http://schemas.openxmlformats.org/officeDocument/2006/relationships/tags" Target="../tags/tag469.xml" /><Relationship Id="rId75" Type="http://schemas.openxmlformats.org/officeDocument/2006/relationships/tags" Target="../tags/tag470.xml" /><Relationship Id="rId76" Type="http://schemas.openxmlformats.org/officeDocument/2006/relationships/tags" Target="../tags/tag471.xml" /><Relationship Id="rId77" Type="http://schemas.openxmlformats.org/officeDocument/2006/relationships/tags" Target="../tags/tag472.xml" /><Relationship Id="rId78" Type="http://schemas.openxmlformats.org/officeDocument/2006/relationships/tags" Target="../tags/tag473.xml" /><Relationship Id="rId79" Type="http://schemas.openxmlformats.org/officeDocument/2006/relationships/tags" Target="../tags/tag474.xml" /><Relationship Id="rId8" Type="http://schemas.openxmlformats.org/officeDocument/2006/relationships/tags" Target="../tags/tag403.xml" /><Relationship Id="rId80" Type="http://schemas.openxmlformats.org/officeDocument/2006/relationships/tags" Target="../tags/tag475.xml" /><Relationship Id="rId81" Type="http://schemas.openxmlformats.org/officeDocument/2006/relationships/tags" Target="../tags/tag476.xml" /><Relationship Id="rId82" Type="http://schemas.openxmlformats.org/officeDocument/2006/relationships/tags" Target="../tags/tag477.xml" /><Relationship Id="rId83" Type="http://schemas.openxmlformats.org/officeDocument/2006/relationships/tags" Target="../tags/tag478.xml" /><Relationship Id="rId84" Type="http://schemas.openxmlformats.org/officeDocument/2006/relationships/tags" Target="../tags/tag479.xml" /><Relationship Id="rId85" Type="http://schemas.openxmlformats.org/officeDocument/2006/relationships/tags" Target="../tags/tag480.xml" /><Relationship Id="rId86" Type="http://schemas.openxmlformats.org/officeDocument/2006/relationships/tags" Target="../tags/tag481.xml" /><Relationship Id="rId87" Type="http://schemas.openxmlformats.org/officeDocument/2006/relationships/tags" Target="../tags/tag482.xml" /><Relationship Id="rId88" Type="http://schemas.openxmlformats.org/officeDocument/2006/relationships/tags" Target="../tags/tag483.xml" /><Relationship Id="rId89" Type="http://schemas.openxmlformats.org/officeDocument/2006/relationships/tags" Target="../tags/tag484.xml" /><Relationship Id="rId9" Type="http://schemas.openxmlformats.org/officeDocument/2006/relationships/tags" Target="../tags/tag404.xml" /><Relationship Id="rId90" Type="http://schemas.openxmlformats.org/officeDocument/2006/relationships/tags" Target="../tags/tag485.xml" /><Relationship Id="rId91" Type="http://schemas.openxmlformats.org/officeDocument/2006/relationships/tags" Target="../tags/tag486.xml" /><Relationship Id="rId92" Type="http://schemas.openxmlformats.org/officeDocument/2006/relationships/tags" Target="../tags/tag487.xml" /><Relationship Id="rId93" Type="http://schemas.openxmlformats.org/officeDocument/2006/relationships/tags" Target="../tags/tag488.xml" /><Relationship Id="rId94" Type="http://schemas.openxmlformats.org/officeDocument/2006/relationships/tags" Target="../tags/tag489.xml" /><Relationship Id="rId95" Type="http://schemas.openxmlformats.org/officeDocument/2006/relationships/tags" Target="../tags/tag490.xml" /><Relationship Id="rId96" Type="http://schemas.openxmlformats.org/officeDocument/2006/relationships/tags" Target="../tags/tag491.xml" /><Relationship Id="rId97" Type="http://schemas.openxmlformats.org/officeDocument/2006/relationships/tags" Target="../tags/tag492.xml" /><Relationship Id="rId98" Type="http://schemas.openxmlformats.org/officeDocument/2006/relationships/tags" Target="../tags/tag493.xml" /><Relationship Id="rId99" Type="http://schemas.openxmlformats.org/officeDocument/2006/relationships/tags" Target="../tags/tag49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97.xml" /><Relationship Id="rId3" Type="http://schemas.openxmlformats.org/officeDocument/2006/relationships/tags" Target="../tags/tag498.xml" /><Relationship Id="rId4" Type="http://schemas.openxmlformats.org/officeDocument/2006/relationships/tags" Target="../tags/tag499.xml" /><Relationship Id="rId5" Type="http://schemas.openxmlformats.org/officeDocument/2006/relationships/tags" Target="../tags/tag500.xml" /><Relationship Id="rId6" Type="http://schemas.openxmlformats.org/officeDocument/2006/relationships/tags" Target="../tags/tag501.xml" /><Relationship Id="rId7" Type="http://schemas.openxmlformats.org/officeDocument/2006/relationships/tags" Target="../tags/tag502.xml" /><Relationship Id="rId8" Type="http://schemas.openxmlformats.org/officeDocument/2006/relationships/tags" Target="../tags/tag503.xml" /><Relationship Id="rId9" Type="http://schemas.openxmlformats.org/officeDocument/2006/relationships/tags" Target="../tags/tag50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505.xml" /><Relationship Id="rId3" Type="http://schemas.openxmlformats.org/officeDocument/2006/relationships/tags" Target="../tags/tag506.xml" /><Relationship Id="rId4" Type="http://schemas.openxmlformats.org/officeDocument/2006/relationships/tags" Target="../tags/tag507.xml" /><Relationship Id="rId5" Type="http://schemas.openxmlformats.org/officeDocument/2006/relationships/tags" Target="../tags/tag508.xml" /><Relationship Id="rId6" Type="http://schemas.openxmlformats.org/officeDocument/2006/relationships/tags" Target="../tags/tag509.xml" /><Relationship Id="rId7" Type="http://schemas.openxmlformats.org/officeDocument/2006/relationships/tags" Target="../tags/tag510.xml" /><Relationship Id="rId8" Type="http://schemas.openxmlformats.org/officeDocument/2006/relationships/tags" Target="../tags/tag511.xml" /><Relationship Id="rId9" Type="http://schemas.openxmlformats.org/officeDocument/2006/relationships/tags" Target="../tags/tag5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13.xml" /><Relationship Id="rId3" Type="http://schemas.openxmlformats.org/officeDocument/2006/relationships/tags" Target="../tags/tag514.xml" /><Relationship Id="rId4" Type="http://schemas.openxmlformats.org/officeDocument/2006/relationships/tags" Target="../tags/tag515.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29.xml" /><Relationship Id="rId2" Type="http://schemas.openxmlformats.org/officeDocument/2006/relationships/tags" Target="../tags/tag521.xml" /><Relationship Id="rId3" Type="http://schemas.openxmlformats.org/officeDocument/2006/relationships/tags" Target="../tags/tag522.xml" /><Relationship Id="rId4" Type="http://schemas.openxmlformats.org/officeDocument/2006/relationships/tags" Target="../tags/tag523.xml" /><Relationship Id="rId5" Type="http://schemas.openxmlformats.org/officeDocument/2006/relationships/tags" Target="../tags/tag524.xml" /><Relationship Id="rId6" Type="http://schemas.openxmlformats.org/officeDocument/2006/relationships/tags" Target="../tags/tag525.xml" /><Relationship Id="rId7" Type="http://schemas.openxmlformats.org/officeDocument/2006/relationships/tags" Target="../tags/tag526.xml" /><Relationship Id="rId8" Type="http://schemas.openxmlformats.org/officeDocument/2006/relationships/tags" Target="../tags/tag527.xml" /><Relationship Id="rId9" Type="http://schemas.openxmlformats.org/officeDocument/2006/relationships/tags" Target="../tags/tag5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30.xml" /><Relationship Id="rId3" Type="http://schemas.openxmlformats.org/officeDocument/2006/relationships/tags" Target="../tags/tag531.xml" /><Relationship Id="rId4" Type="http://schemas.openxmlformats.org/officeDocument/2006/relationships/tags" Target="../tags/tag532.xml" /><Relationship Id="rId5" Type="http://schemas.openxmlformats.org/officeDocument/2006/relationships/tags" Target="../tags/tag533.xml" /><Relationship Id="rId6" Type="http://schemas.openxmlformats.org/officeDocument/2006/relationships/tags" Target="../tags/tag53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43.xml" /><Relationship Id="rId11" Type="http://schemas.openxmlformats.org/officeDocument/2006/relationships/tags" Target="../tags/tag544.xml" /><Relationship Id="rId12" Type="http://schemas.openxmlformats.org/officeDocument/2006/relationships/tags" Target="../tags/tag545.xml" /><Relationship Id="rId13" Type="http://schemas.openxmlformats.org/officeDocument/2006/relationships/tags" Target="../tags/tag546.xml" /><Relationship Id="rId14" Type="http://schemas.openxmlformats.org/officeDocument/2006/relationships/tags" Target="../tags/tag547.xml" /><Relationship Id="rId15" Type="http://schemas.openxmlformats.org/officeDocument/2006/relationships/tags" Target="../tags/tag548.xml" /><Relationship Id="rId2" Type="http://schemas.openxmlformats.org/officeDocument/2006/relationships/tags" Target="../tags/tag535.xml" /><Relationship Id="rId3" Type="http://schemas.openxmlformats.org/officeDocument/2006/relationships/tags" Target="../tags/tag536.xml" /><Relationship Id="rId4" Type="http://schemas.openxmlformats.org/officeDocument/2006/relationships/tags" Target="../tags/tag537.xml" /><Relationship Id="rId5" Type="http://schemas.openxmlformats.org/officeDocument/2006/relationships/tags" Target="../tags/tag538.xml" /><Relationship Id="rId6" Type="http://schemas.openxmlformats.org/officeDocument/2006/relationships/tags" Target="../tags/tag539.xml" /><Relationship Id="rId7" Type="http://schemas.openxmlformats.org/officeDocument/2006/relationships/tags" Target="../tags/tag540.xml" /><Relationship Id="rId8" Type="http://schemas.openxmlformats.org/officeDocument/2006/relationships/tags" Target="../tags/tag541.xml" /><Relationship Id="rId9" Type="http://schemas.openxmlformats.org/officeDocument/2006/relationships/tags" Target="../tags/tag54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59.xml" /><Relationship Id="rId11" Type="http://schemas.openxmlformats.org/officeDocument/2006/relationships/tags" Target="../tags/tag560.xml" /><Relationship Id="rId2" Type="http://schemas.openxmlformats.org/officeDocument/2006/relationships/notesSlide" Target="../notesSlides/notesSlide7.xml" /><Relationship Id="rId3" Type="http://schemas.openxmlformats.org/officeDocument/2006/relationships/tags" Target="../tags/tag552.xml" /><Relationship Id="rId4" Type="http://schemas.openxmlformats.org/officeDocument/2006/relationships/tags" Target="../tags/tag553.xml" /><Relationship Id="rId5" Type="http://schemas.openxmlformats.org/officeDocument/2006/relationships/tags" Target="../tags/tag554.xml" /><Relationship Id="rId6" Type="http://schemas.openxmlformats.org/officeDocument/2006/relationships/tags" Target="../tags/tag555.xml" /><Relationship Id="rId7" Type="http://schemas.openxmlformats.org/officeDocument/2006/relationships/tags" Target="../tags/tag556.xml" /><Relationship Id="rId8" Type="http://schemas.openxmlformats.org/officeDocument/2006/relationships/tags" Target="../tags/tag557.xml" /><Relationship Id="rId9" Type="http://schemas.openxmlformats.org/officeDocument/2006/relationships/tags" Target="../tags/tag55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69.xml" /><Relationship Id="rId11" Type="http://schemas.openxmlformats.org/officeDocument/2006/relationships/tags" Target="../tags/tag570.xml" /><Relationship Id="rId12" Type="http://schemas.openxmlformats.org/officeDocument/2006/relationships/tags" Target="../tags/tag571.xml" /><Relationship Id="rId13" Type="http://schemas.openxmlformats.org/officeDocument/2006/relationships/tags" Target="../tags/tag572.xml" /><Relationship Id="rId14" Type="http://schemas.openxmlformats.org/officeDocument/2006/relationships/tags" Target="../tags/tag573.xml" /><Relationship Id="rId15" Type="http://schemas.openxmlformats.org/officeDocument/2006/relationships/tags" Target="../tags/tag574.xml" /><Relationship Id="rId16" Type="http://schemas.openxmlformats.org/officeDocument/2006/relationships/tags" Target="../tags/tag575.xml" /><Relationship Id="rId17" Type="http://schemas.openxmlformats.org/officeDocument/2006/relationships/tags" Target="../tags/tag576.xml" /><Relationship Id="rId18" Type="http://schemas.openxmlformats.org/officeDocument/2006/relationships/tags" Target="../tags/tag577.xml" /><Relationship Id="rId19" Type="http://schemas.openxmlformats.org/officeDocument/2006/relationships/tags" Target="../tags/tag578.xml" /><Relationship Id="rId2" Type="http://schemas.openxmlformats.org/officeDocument/2006/relationships/tags" Target="../tags/tag561.xml" /><Relationship Id="rId20" Type="http://schemas.openxmlformats.org/officeDocument/2006/relationships/tags" Target="../tags/tag579.xml" /><Relationship Id="rId21" Type="http://schemas.openxmlformats.org/officeDocument/2006/relationships/tags" Target="../tags/tag580.xml" /><Relationship Id="rId22" Type="http://schemas.openxmlformats.org/officeDocument/2006/relationships/tags" Target="../tags/tag581.xml" /><Relationship Id="rId3" Type="http://schemas.openxmlformats.org/officeDocument/2006/relationships/tags" Target="../tags/tag562.xml" /><Relationship Id="rId4" Type="http://schemas.openxmlformats.org/officeDocument/2006/relationships/tags" Target="../tags/tag563.xml" /><Relationship Id="rId5" Type="http://schemas.openxmlformats.org/officeDocument/2006/relationships/tags" Target="../tags/tag564.xml" /><Relationship Id="rId6" Type="http://schemas.openxmlformats.org/officeDocument/2006/relationships/tags" Target="../tags/tag565.xml" /><Relationship Id="rId7" Type="http://schemas.openxmlformats.org/officeDocument/2006/relationships/tags" Target="../tags/tag566.xml" /><Relationship Id="rId8" Type="http://schemas.openxmlformats.org/officeDocument/2006/relationships/tags" Target="../tags/tag567.xml" /><Relationship Id="rId9" Type="http://schemas.openxmlformats.org/officeDocument/2006/relationships/tags" Target="../tags/tag56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92.xml" /><Relationship Id="rId11" Type="http://schemas.openxmlformats.org/officeDocument/2006/relationships/tags" Target="../tags/tag593.xml" /><Relationship Id="rId12" Type="http://schemas.openxmlformats.org/officeDocument/2006/relationships/tags" Target="../tags/tag594.xml" /><Relationship Id="rId13" Type="http://schemas.openxmlformats.org/officeDocument/2006/relationships/tags" Target="../tags/tag595.xml" /><Relationship Id="rId14" Type="http://schemas.openxmlformats.org/officeDocument/2006/relationships/tags" Target="../tags/tag596.xml" /><Relationship Id="rId15" Type="http://schemas.openxmlformats.org/officeDocument/2006/relationships/tags" Target="../tags/tag597.xml" /><Relationship Id="rId16" Type="http://schemas.openxmlformats.org/officeDocument/2006/relationships/tags" Target="../tags/tag598.xml" /><Relationship Id="rId17" Type="http://schemas.openxmlformats.org/officeDocument/2006/relationships/tags" Target="../tags/tag599.xml" /><Relationship Id="rId18" Type="http://schemas.openxmlformats.org/officeDocument/2006/relationships/tags" Target="../tags/tag600.xml" /><Relationship Id="rId19" Type="http://schemas.openxmlformats.org/officeDocument/2006/relationships/tags" Target="../tags/tag601.xml" /><Relationship Id="rId2" Type="http://schemas.openxmlformats.org/officeDocument/2006/relationships/notesSlide" Target="../notesSlides/notesSlide8.xml" /><Relationship Id="rId20" Type="http://schemas.openxmlformats.org/officeDocument/2006/relationships/tags" Target="../tags/tag602.xml" /><Relationship Id="rId21" Type="http://schemas.openxmlformats.org/officeDocument/2006/relationships/tags" Target="../tags/tag603.xml" /><Relationship Id="rId22" Type="http://schemas.openxmlformats.org/officeDocument/2006/relationships/tags" Target="../tags/tag604.xml" /><Relationship Id="rId23" Type="http://schemas.openxmlformats.org/officeDocument/2006/relationships/tags" Target="../tags/tag605.xml" /><Relationship Id="rId24" Type="http://schemas.openxmlformats.org/officeDocument/2006/relationships/tags" Target="../tags/tag606.xml" /><Relationship Id="rId25" Type="http://schemas.openxmlformats.org/officeDocument/2006/relationships/tags" Target="../tags/tag607.xml" /><Relationship Id="rId3" Type="http://schemas.openxmlformats.org/officeDocument/2006/relationships/tags" Target="../tags/tag585.xml" /><Relationship Id="rId4" Type="http://schemas.openxmlformats.org/officeDocument/2006/relationships/tags" Target="../tags/tag586.xml" /><Relationship Id="rId5" Type="http://schemas.openxmlformats.org/officeDocument/2006/relationships/tags" Target="../tags/tag587.xml" /><Relationship Id="rId6" Type="http://schemas.openxmlformats.org/officeDocument/2006/relationships/tags" Target="../tags/tag588.xml" /><Relationship Id="rId7" Type="http://schemas.openxmlformats.org/officeDocument/2006/relationships/tags" Target="../tags/tag589.xml" /><Relationship Id="rId8" Type="http://schemas.openxmlformats.org/officeDocument/2006/relationships/tags" Target="../tags/tag590.xml" /><Relationship Id="rId9" Type="http://schemas.openxmlformats.org/officeDocument/2006/relationships/tags" Target="../tags/tag59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18.xml" /><Relationship Id="rId2" Type="http://schemas.openxmlformats.org/officeDocument/2006/relationships/notesSlide" Target="../notesSlides/notesSlide9.xml" /><Relationship Id="rId3" Type="http://schemas.openxmlformats.org/officeDocument/2006/relationships/tags" Target="../tags/tag611.xml" /><Relationship Id="rId4" Type="http://schemas.openxmlformats.org/officeDocument/2006/relationships/tags" Target="../tags/tag612.xml" /><Relationship Id="rId5" Type="http://schemas.openxmlformats.org/officeDocument/2006/relationships/tags" Target="../tags/tag613.xml" /><Relationship Id="rId6" Type="http://schemas.openxmlformats.org/officeDocument/2006/relationships/tags" Target="../tags/tag614.xml" /><Relationship Id="rId7" Type="http://schemas.openxmlformats.org/officeDocument/2006/relationships/tags" Target="../tags/tag615.xml" /><Relationship Id="rId8" Type="http://schemas.openxmlformats.org/officeDocument/2006/relationships/tags" Target="../tags/tag616.xml" /><Relationship Id="rId9" Type="http://schemas.openxmlformats.org/officeDocument/2006/relationships/tags" Target="../tags/tag6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tags" Target="../tags/tag622.xml" /><Relationship Id="rId4" Type="http://schemas.openxmlformats.org/officeDocument/2006/relationships/tags" Target="../tags/tag623.xml" /><Relationship Id="rId5" Type="http://schemas.openxmlformats.org/officeDocument/2006/relationships/tags" Target="../tags/tag624.xml" /><Relationship Id="rId6" Type="http://schemas.openxmlformats.org/officeDocument/2006/relationships/tags" Target="../tags/tag625.xml" /><Relationship Id="rId7" Type="http://schemas.openxmlformats.org/officeDocument/2006/relationships/tags" Target="../tags/tag626.xml" /><Relationship Id="rId8" Type="http://schemas.openxmlformats.org/officeDocument/2006/relationships/tags" Target="../tags/tag62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28.xml" /><Relationship Id="rId3" Type="http://schemas.openxmlformats.org/officeDocument/2006/relationships/tags" Target="../tags/tag629.xml" /><Relationship Id="rId4" Type="http://schemas.openxmlformats.org/officeDocument/2006/relationships/tags" Target="../tags/tag630.xml" /><Relationship Id="rId5" Type="http://schemas.openxmlformats.org/officeDocument/2006/relationships/tags" Target="../tags/tag631.xml" /><Relationship Id="rId6" Type="http://schemas.openxmlformats.org/officeDocument/2006/relationships/tags" Target="../tags/tag63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tags" Target="../tags/tag636.xml" /><Relationship Id="rId4" Type="http://schemas.openxmlformats.org/officeDocument/2006/relationships/tags" Target="../tags/tag637.xml" /><Relationship Id="rId5" Type="http://schemas.openxmlformats.org/officeDocument/2006/relationships/tags" Target="../tags/tag638.xml" /><Relationship Id="rId6" Type="http://schemas.openxmlformats.org/officeDocument/2006/relationships/tags" Target="../tags/tag639.xml" /><Relationship Id="rId7" Type="http://schemas.openxmlformats.org/officeDocument/2006/relationships/tags" Target="../tags/tag640.xml" /><Relationship Id="rId8" Type="http://schemas.openxmlformats.org/officeDocument/2006/relationships/tags" Target="../tags/tag641.xml" /><Relationship Id="rId9" Type="http://schemas.openxmlformats.org/officeDocument/2006/relationships/tags" Target="../tags/tag64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tags" Target="../tags/tag646.xml" /><Relationship Id="rId4" Type="http://schemas.openxmlformats.org/officeDocument/2006/relationships/tags" Target="../tags/tag647.xml" /><Relationship Id="rId5" Type="http://schemas.openxmlformats.org/officeDocument/2006/relationships/tags" Target="../tags/tag648.xml" /><Relationship Id="rId6" Type="http://schemas.openxmlformats.org/officeDocument/2006/relationships/tags" Target="../tags/tag649.xml" /><Relationship Id="rId7" Type="http://schemas.openxmlformats.org/officeDocument/2006/relationships/tags" Target="../tags/tag650.xml" /><Relationship Id="rId8" Type="http://schemas.openxmlformats.org/officeDocument/2006/relationships/tags" Target="../tags/tag65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tags" Target="../tags/tag655.xml" /><Relationship Id="rId4" Type="http://schemas.openxmlformats.org/officeDocument/2006/relationships/tags" Target="../tags/tag656.xml" /><Relationship Id="rId5" Type="http://schemas.openxmlformats.org/officeDocument/2006/relationships/tags" Target="../tags/tag657.xml" /><Relationship Id="rId6" Type="http://schemas.openxmlformats.org/officeDocument/2006/relationships/tags" Target="../tags/tag658.xml" /><Relationship Id="rId7" Type="http://schemas.openxmlformats.org/officeDocument/2006/relationships/tags" Target="../tags/tag65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tags" Target="../tags/tag663.xml" /><Relationship Id="rId4" Type="http://schemas.openxmlformats.org/officeDocument/2006/relationships/tags" Target="../tags/tag664.xml" /><Relationship Id="rId5" Type="http://schemas.openxmlformats.org/officeDocument/2006/relationships/tags" Target="../tags/tag665.xml" /><Relationship Id="rId6" Type="http://schemas.openxmlformats.org/officeDocument/2006/relationships/tags" Target="../tags/tag66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tags" Target="../tags/tag670.xml" /><Relationship Id="rId4" Type="http://schemas.openxmlformats.org/officeDocument/2006/relationships/tags" Target="../tags/tag671.xml" /><Relationship Id="rId5" Type="http://schemas.openxmlformats.org/officeDocument/2006/relationships/tags" Target="../tags/tag672.xml" /><Relationship Id="rId6" Type="http://schemas.openxmlformats.org/officeDocument/2006/relationships/tags" Target="../tags/tag67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tags" Target="../tags/tag677.xml" /><Relationship Id="rId4" Type="http://schemas.openxmlformats.org/officeDocument/2006/relationships/tags" Target="../tags/tag678.xml" /><Relationship Id="rId5" Type="http://schemas.openxmlformats.org/officeDocument/2006/relationships/tags" Target="../tags/tag679.xml" /><Relationship Id="rId6" Type="http://schemas.openxmlformats.org/officeDocument/2006/relationships/tags" Target="../tags/tag680.xml" /><Relationship Id="rId7" Type="http://schemas.openxmlformats.org/officeDocument/2006/relationships/tags" Target="../tags/tag681.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tags" Target="../tags/tag685.xml" /><Relationship Id="rId4" Type="http://schemas.openxmlformats.org/officeDocument/2006/relationships/tags" Target="../tags/tag686.xml" /><Relationship Id="rId5" Type="http://schemas.openxmlformats.org/officeDocument/2006/relationships/tags" Target="../tags/tag687.xml" /><Relationship Id="rId6" Type="http://schemas.openxmlformats.org/officeDocument/2006/relationships/tags" Target="../tags/tag68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tags" Target="../tags/tag692.xml" /><Relationship Id="rId4" Type="http://schemas.openxmlformats.org/officeDocument/2006/relationships/tags" Target="../tags/tag693.xml" /><Relationship Id="rId5" Type="http://schemas.openxmlformats.org/officeDocument/2006/relationships/tags" Target="../tags/tag694.xml" /><Relationship Id="rId6" Type="http://schemas.openxmlformats.org/officeDocument/2006/relationships/tags" Target="../tags/tag69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04.xml" /><Relationship Id="rId11" Type="http://schemas.openxmlformats.org/officeDocument/2006/relationships/tags" Target="../tags/tag705.xml" /><Relationship Id="rId12" Type="http://schemas.openxmlformats.org/officeDocument/2006/relationships/tags" Target="../tags/tag706.xml" /><Relationship Id="rId13" Type="http://schemas.openxmlformats.org/officeDocument/2006/relationships/tags" Target="../tags/tag707.xml" /><Relationship Id="rId14" Type="http://schemas.openxmlformats.org/officeDocument/2006/relationships/tags" Target="../tags/tag708.xml" /><Relationship Id="rId2" Type="http://schemas.openxmlformats.org/officeDocument/2006/relationships/tags" Target="../tags/tag696.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 Id="rId7" Type="http://schemas.openxmlformats.org/officeDocument/2006/relationships/tags" Target="../tags/tag701.xml" /><Relationship Id="rId8" Type="http://schemas.openxmlformats.org/officeDocument/2006/relationships/tags" Target="../tags/tag702.xml" /><Relationship Id="rId9" Type="http://schemas.openxmlformats.org/officeDocument/2006/relationships/tags" Target="../tags/tag70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09.xml" /><Relationship Id="rId3" Type="http://schemas.openxmlformats.org/officeDocument/2006/relationships/tags" Target="../tags/tag710.xml" /><Relationship Id="rId4" Type="http://schemas.openxmlformats.org/officeDocument/2006/relationships/tags" Target="../tags/tag711.xml" /><Relationship Id="rId5" Type="http://schemas.openxmlformats.org/officeDocument/2006/relationships/tags" Target="../tags/tag712.xml" /><Relationship Id="rId6" Type="http://schemas.openxmlformats.org/officeDocument/2006/relationships/tags" Target="../tags/tag7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14.xml" /><Relationship Id="rId3" Type="http://schemas.openxmlformats.org/officeDocument/2006/relationships/tags" Target="../tags/tag715.xml" /><Relationship Id="rId4" Type="http://schemas.openxmlformats.org/officeDocument/2006/relationships/tags" Target="../tags/tag716.xml" /><Relationship Id="rId5" Type="http://schemas.openxmlformats.org/officeDocument/2006/relationships/tags" Target="../tags/tag717.xml" /><Relationship Id="rId6" Type="http://schemas.openxmlformats.org/officeDocument/2006/relationships/tags" Target="../tags/tag718.xml" /><Relationship Id="rId7" Type="http://schemas.openxmlformats.org/officeDocument/2006/relationships/tags" Target="../tags/tag719.xml" /><Relationship Id="rId8" Type="http://schemas.openxmlformats.org/officeDocument/2006/relationships/tags" Target="../tags/tag720.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1.xml" /><Relationship Id="rId3" Type="http://schemas.openxmlformats.org/officeDocument/2006/relationships/tags" Target="../tags/tag722.xml" /><Relationship Id="rId4" Type="http://schemas.openxmlformats.org/officeDocument/2006/relationships/tags" Target="../tags/tag723.xml" /><Relationship Id="rId5" Type="http://schemas.openxmlformats.org/officeDocument/2006/relationships/tags" Target="../tags/tag724.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tags" Target="../tags/tag728.xml" /><Relationship Id="rId4" Type="http://schemas.openxmlformats.org/officeDocument/2006/relationships/tags" Target="../tags/tag729.xml" /><Relationship Id="rId5" Type="http://schemas.openxmlformats.org/officeDocument/2006/relationships/tags" Target="../tags/tag730.xml" /><Relationship Id="rId6" Type="http://schemas.openxmlformats.org/officeDocument/2006/relationships/tags" Target="../tags/tag731.xml" /><Relationship Id="rId7" Type="http://schemas.openxmlformats.org/officeDocument/2006/relationships/tags" Target="../tags/tag73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tags" Target="../tags/tag736.xml" /><Relationship Id="rId4" Type="http://schemas.openxmlformats.org/officeDocument/2006/relationships/tags" Target="../tags/tag737.xml" /><Relationship Id="rId5" Type="http://schemas.openxmlformats.org/officeDocument/2006/relationships/tags" Target="../tags/tag738.xml" /><Relationship Id="rId6" Type="http://schemas.openxmlformats.org/officeDocument/2006/relationships/tags" Target="../tags/tag739.xml" /><Relationship Id="rId7" Type="http://schemas.openxmlformats.org/officeDocument/2006/relationships/tags" Target="../tags/tag740.xml" /><Relationship Id="rId8" Type="http://schemas.openxmlformats.org/officeDocument/2006/relationships/tags" Target="../tags/tag741.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tags" Target="../tags/tag745.xml" /><Relationship Id="rId4" Type="http://schemas.openxmlformats.org/officeDocument/2006/relationships/tags" Target="../tags/tag746.xml" /><Relationship Id="rId5" Type="http://schemas.openxmlformats.org/officeDocument/2006/relationships/tags" Target="../tags/tag747.xml" /><Relationship Id="rId6" Type="http://schemas.openxmlformats.org/officeDocument/2006/relationships/tags" Target="../tags/tag748.xml" /><Relationship Id="rId7" Type="http://schemas.openxmlformats.org/officeDocument/2006/relationships/tags" Target="../tags/tag749.xml" /><Relationship Id="rId8" Type="http://schemas.openxmlformats.org/officeDocument/2006/relationships/tags" Target="../tags/tag750.xml" /><Relationship Id="rId9" Type="http://schemas.openxmlformats.org/officeDocument/2006/relationships/tags" Target="../tags/tag751.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 Id="rId3" Type="http://schemas.openxmlformats.org/officeDocument/2006/relationships/tags" Target="../tags/tag755.xml" /><Relationship Id="rId4" Type="http://schemas.openxmlformats.org/officeDocument/2006/relationships/tags" Target="../tags/tag756.xml" /><Relationship Id="rId5" Type="http://schemas.openxmlformats.org/officeDocument/2006/relationships/tags" Target="../tags/tag757.xml" /><Relationship Id="rId6" Type="http://schemas.openxmlformats.org/officeDocument/2006/relationships/tags" Target="../tags/tag758.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 Id="rId3" Type="http://schemas.openxmlformats.org/officeDocument/2006/relationships/tags" Target="../tags/tag762.xml" /><Relationship Id="rId4" Type="http://schemas.openxmlformats.org/officeDocument/2006/relationships/tags" Target="../tags/tag763.xml" /><Relationship Id="rId5" Type="http://schemas.openxmlformats.org/officeDocument/2006/relationships/tags" Target="../tags/tag764.xml" /><Relationship Id="rId6" Type="http://schemas.openxmlformats.org/officeDocument/2006/relationships/tags" Target="../tags/tag765.xml" /><Relationship Id="rId7" Type="http://schemas.openxmlformats.org/officeDocument/2006/relationships/tags" Target="../tags/tag766.xml" /><Relationship Id="rId8" Type="http://schemas.openxmlformats.org/officeDocument/2006/relationships/tags" Target="../tags/tag767.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 Id="rId3" Type="http://schemas.openxmlformats.org/officeDocument/2006/relationships/tags" Target="../tags/tag771.xml" /><Relationship Id="rId4" Type="http://schemas.openxmlformats.org/officeDocument/2006/relationships/tags" Target="../tags/tag772.xml" /><Relationship Id="rId5" Type="http://schemas.openxmlformats.org/officeDocument/2006/relationships/tags" Target="../tags/tag773.xml" /><Relationship Id="rId6" Type="http://schemas.openxmlformats.org/officeDocument/2006/relationships/tags" Target="../tags/tag774.xml" /><Relationship Id="rId7" Type="http://schemas.openxmlformats.org/officeDocument/2006/relationships/tags" Target="../tags/tag775.xml" /><Relationship Id="rId8" Type="http://schemas.openxmlformats.org/officeDocument/2006/relationships/tags" Target="../tags/tag776.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777.xml" /><Relationship Id="rId3" Type="http://schemas.openxmlformats.org/officeDocument/2006/relationships/tags" Target="../tags/tag778.xml" /><Relationship Id="rId4" Type="http://schemas.openxmlformats.org/officeDocument/2006/relationships/hyperlink" Target="https://d.book118.com/4971421651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58370" title=""/>
          <p:cNvSpPr txBox="1">
            <a:spLocks noChangeArrowheads="1"/>
          </p:cNvSpPr>
          <p:nvPr>
            <p:custDataLst>
              <p:tags r:id="rId3"/>
            </p:custDataLst>
          </p:nvPr>
        </p:nvSpPr>
        <p:spPr bwMode="auto">
          <a:xfrm>
            <a:off x="673100" y="1415415"/>
            <a:ext cx="10509885" cy="4088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lnSpc>
                <a:spcPts val="3500"/>
              </a:lnSpc>
            </a:pPr>
            <a:r>
              <a:rPr lang="zh-CN" altLang="en-US" b="1">
                <a:latin typeface="黑体" panose="02010609060101010101" pitchFamily="49" charset="-122"/>
                <a:ea typeface="黑体" panose="02010609060101010101" pitchFamily="49" charset="-122"/>
              </a:rPr>
              <a:t> </a:t>
            </a:r>
            <a:r>
              <a:rPr lang="en-US" altLang="zh-CN" b="1"/>
              <a:t>《</a:t>
            </a:r>
            <a:r>
              <a:rPr lang="zh-CN" altLang="en-US" b="1"/>
              <a:t>中华人民共和国民法典</a:t>
            </a:r>
            <a:r>
              <a:rPr lang="en-US" altLang="zh-CN" b="1"/>
              <a:t>》</a:t>
            </a:r>
            <a:r>
              <a:rPr lang="zh-CN" altLang="en-US" b="1"/>
              <a:t>被称为“社会生活的百科全书”，是新中国第一部以法典命名的法律，在法律体系中居于</a:t>
            </a:r>
            <a:r>
              <a:rPr lang="zh-CN" altLang="en-US" b="1">
                <a:solidFill>
                  <a:srgbClr val="FF0000"/>
                </a:solidFill>
              </a:rPr>
              <a:t>基础性地位</a:t>
            </a:r>
            <a:r>
              <a:rPr lang="zh-CN" altLang="en-US" b="1"/>
              <a:t>，也是</a:t>
            </a:r>
            <a:r>
              <a:rPr lang="zh-CN" altLang="en-US" b="1">
                <a:solidFill>
                  <a:srgbClr val="FF0000"/>
                </a:solidFill>
              </a:rPr>
              <a:t>市场经济的基本法</a:t>
            </a:r>
            <a:r>
              <a:rPr lang="zh-CN" altLang="en-US" b="1"/>
              <a:t>。</a:t>
            </a:r>
          </a:p>
          <a:p>
            <a:pPr>
              <a:lnSpc>
                <a:spcPts val="3500"/>
              </a:lnSpc>
            </a:pPr>
            <a:r>
              <a:rPr lang="en-US" altLang="zh-CN" b="1"/>
              <a:t>《</a:t>
            </a:r>
            <a:r>
              <a:rPr lang="zh-CN" altLang="en-US" b="1"/>
              <a:t>中华人民共和国民法典</a:t>
            </a:r>
            <a:r>
              <a:rPr lang="en-US" altLang="zh-CN" b="1"/>
              <a:t>》</a:t>
            </a:r>
            <a:r>
              <a:rPr lang="zh-CN" altLang="en-US" b="1"/>
              <a:t>共</a:t>
            </a:r>
            <a:r>
              <a:rPr lang="en-US" altLang="zh-CN" b="1"/>
              <a:t>7</a:t>
            </a:r>
            <a:r>
              <a:rPr lang="zh-CN" altLang="en-US" b="1"/>
              <a:t>编、</a:t>
            </a:r>
            <a:r>
              <a:rPr lang="en-US" altLang="zh-CN" b="1"/>
              <a:t>1260</a:t>
            </a:r>
            <a:r>
              <a:rPr lang="zh-CN" altLang="en-US" b="1"/>
              <a:t>条，各编依次为总则、物权、合同、人格权、婚姻家庭、继承、侵权责任，以及附则。</a:t>
            </a:r>
            <a:endParaRPr lang="en-US" altLang="zh-CN" b="1"/>
          </a:p>
          <a:p>
            <a:pPr>
              <a:lnSpc>
                <a:spcPts val="3500"/>
              </a:lnSpc>
            </a:pPr>
            <a:r>
              <a:rPr lang="zh-CN" altLang="en-US" b="1"/>
              <a:t>第一条 为了</a:t>
            </a:r>
            <a:r>
              <a:rPr lang="zh-CN" altLang="en-US" b="1">
                <a:solidFill>
                  <a:srgbClr val="FF0000"/>
                </a:solidFill>
              </a:rPr>
              <a:t>保护民事主体的合法权益，调整民事关系，维护社会和经济秩序，适应中国特色社会主义发展要求，弘扬社会主义核心价值观</a:t>
            </a:r>
            <a:r>
              <a:rPr lang="zh-CN" altLang="en-US" b="1"/>
              <a:t>，根据宪法，制定本法。</a:t>
            </a:r>
            <a:endParaRPr lang="en-US" altLang="zh-CN" b="1"/>
          </a:p>
          <a:p>
            <a:pPr>
              <a:lnSpc>
                <a:spcPts val="3500"/>
              </a:lnSpc>
            </a:pPr>
            <a:r>
              <a:rPr lang="zh-CN" altLang="en-US" b="1"/>
              <a:t>对人民权利的充分保障，被誉为“新时代人民权利的宣言书”。</a:t>
            </a:r>
            <a:endParaRPr lang="en-US" altLang="zh-CN" b="1"/>
          </a:p>
        </p:txBody>
      </p:sp>
      <p:sp>
        <p:nvSpPr>
          <p:cNvPr id="2" name="圆角矩形 45" title=""/>
          <p:cNvSpPr/>
          <p:nvPr>
            <p:custDataLst>
              <p:tags r:id="rId4"/>
            </p:custDataLst>
          </p:nvPr>
        </p:nvSpPr>
        <p:spPr>
          <a:xfrm>
            <a:off x="821649" y="535416"/>
            <a:ext cx="1375591" cy="640241"/>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民法典</a:t>
            </a:r>
          </a:p>
        </p:txBody>
      </p:sp>
    </p:spTree>
    <p:custDataLst>
      <p:tags r:id="rId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0" name="圆角矩形 4" title=""/>
          <p:cNvSpPr/>
          <p:nvPr>
            <p:custDataLst>
              <p:tags r:id="rId3"/>
            </p:custDataLst>
          </p:nvPr>
        </p:nvSpPr>
        <p:spPr>
          <a:xfrm>
            <a:off x="1677598" y="558803"/>
            <a:ext cx="7855858" cy="533948"/>
          </a:xfrm>
          <a:prstGeom prst="rect">
            <a:avLst/>
          </a:prstGeom>
          <a:solidFill>
            <a:srgbClr val="C00000"/>
          </a:solidFill>
          <a:ln>
            <a:noFill/>
          </a:ln>
        </p:spPr>
        <p:style>
          <a:lnRef idx="0">
            <a:scrgbClr r="0" g="0" b="0"/>
          </a:lnRef>
          <a:fillRef idx="0">
            <a:scrgbClr r="0" g="0" b="0"/>
          </a:fillRef>
          <a:effectRef idx="0">
            <a:scrgbClr r="0" g="0" b="0"/>
          </a:effectRef>
          <a:fontRef idx="minor">
            <a:schemeClr val="lt1"/>
          </a:fontRef>
        </p:style>
        <p:txBody>
          <a:bodyPr lIns="74234" tIns="74234" rIns="74234" bIns="74234"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66140" eaLnBrk="0" fontAlgn="base" hangingPunct="0">
              <a:spcBef>
                <a:spcPct val="0"/>
              </a:spcBef>
              <a:spcAft>
                <a:spcPct val="0"/>
              </a:spcAft>
              <a:defRPr/>
            </a:pPr>
            <a: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法律与生活</a:t>
            </a:r>
            <a:r>
              <a:rPr lang="zh-CN" altLang="en-US" sz="3505" b="1">
                <a:solidFill>
                  <a:schemeClr val="bg1"/>
                </a:solidFill>
                <a:latin typeface="微软雅黑" panose="020b0503020204020204" pitchFamily="34" charset="-122"/>
                <a:ea typeface="微软雅黑" panose="020b0503020204020204" pitchFamily="34" charset="-122"/>
              </a:rPr>
              <a:t>模块知识逻辑体系</a:t>
            </a:r>
          </a:p>
        </p:txBody>
      </p:sp>
      <p:sp>
        <p:nvSpPr>
          <p:cNvPr id="2" name="Rectangle 2" title=""/>
          <p:cNvSpPr txBox="1">
            <a:spLocks noChangeArrowheads="1"/>
          </p:cNvSpPr>
          <p:nvPr>
            <p:custDataLst>
              <p:tags r:id="rId4"/>
            </p:custDataLst>
          </p:nvPr>
        </p:nvSpPr>
        <p:spPr>
          <a:xfrm>
            <a:off x="1354455" y="1406525"/>
            <a:ext cx="8783955" cy="525145"/>
          </a:xfrm>
          <a:prstGeom prst="rect">
            <a:avLst/>
          </a:prstGeom>
          <a:no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eaLnBrk="0" fontAlgn="base" latinLnBrk="0" hangingPunct="0">
              <a:lnSpc>
                <a:spcPct val="100000"/>
              </a:lnSpc>
              <a:spcBef>
                <a:spcPct val="20000"/>
              </a:spcBef>
              <a:spcAft>
                <a:spcPct val="0"/>
              </a:spcAft>
              <a:buClr>
                <a:schemeClr val="accent1"/>
              </a:buClr>
              <a:buSzPct val="65000"/>
              <a:buFont typeface="Wingdings" panose="05000000000000000000" pitchFamily="2" charset="2"/>
              <a:buNone/>
              <a:defRPr/>
            </a:pP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本册教材内容是围绕</a:t>
            </a:r>
            <a:r>
              <a:rPr kumimoji="0" lang="zh-CN" altLang="en-US" sz="3200" b="1"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“民事权利与义务”</a:t>
            </a:r>
            <a:r>
              <a:rPr kumimoji="0" lang="zh-CN" altLang="en-US" sz="32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微软雅黑" panose="020b0503020204020204" pitchFamily="34" charset="-122"/>
              </a:rPr>
              <a:t>展开的</a:t>
            </a:r>
          </a:p>
        </p:txBody>
      </p:sp>
      <p:sp>
        <p:nvSpPr>
          <p:cNvPr id="8" name="圆角矩形 7" title=""/>
          <p:cNvSpPr/>
          <p:nvPr>
            <p:custDataLst>
              <p:tags r:id="rId5"/>
            </p:custDataLst>
          </p:nvPr>
        </p:nvSpPr>
        <p:spPr>
          <a:xfrm>
            <a:off x="2708275" y="4285615"/>
            <a:ext cx="2156460" cy="128651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5" name="文本框 4" title=""/>
          <p:cNvSpPr txBox="1"/>
          <p:nvPr>
            <p:custDataLst>
              <p:tags r:id="rId6"/>
            </p:custDataLst>
          </p:nvPr>
        </p:nvSpPr>
        <p:spPr>
          <a:xfrm>
            <a:off x="2708275" y="4269105"/>
            <a:ext cx="20472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婚姻与家庭</a:t>
            </a:r>
            <a:r>
              <a:rPr lang="zh-CN" altLang="en-US" sz="2000" b="1">
                <a:solidFill>
                  <a:schemeClr val="tx1"/>
                </a:solidFill>
                <a:latin typeface="微软雅黑" panose="020b0503020204020204" pitchFamily="34" charset="-122"/>
                <a:ea typeface="微软雅黑" panose="020b0503020204020204" pitchFamily="34" charset="-122"/>
                <a:sym typeface="+mn-ea"/>
              </a:rPr>
              <a:t>中的民事主体的权利与义务</a:t>
            </a:r>
          </a:p>
        </p:txBody>
      </p:sp>
      <p:sp>
        <p:nvSpPr>
          <p:cNvPr id="6" name="圆角矩形 5" title=""/>
          <p:cNvSpPr/>
          <p:nvPr>
            <p:custDataLst>
              <p:tags r:id="rId7"/>
            </p:custDataLst>
          </p:nvPr>
        </p:nvSpPr>
        <p:spPr>
          <a:xfrm>
            <a:off x="2708275" y="2379345"/>
            <a:ext cx="2151380" cy="1322070"/>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7" name="文本框 6" title=""/>
          <p:cNvSpPr txBox="1"/>
          <p:nvPr>
            <p:custDataLst>
              <p:tags r:id="rId8"/>
            </p:custDataLst>
          </p:nvPr>
        </p:nvSpPr>
        <p:spPr>
          <a:xfrm>
            <a:off x="2872105" y="2476500"/>
            <a:ext cx="1823085" cy="14122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《民法典》规定的</a:t>
            </a:r>
            <a:r>
              <a:rPr lang="zh-CN" altLang="en-US" sz="2000" b="1">
                <a:solidFill>
                  <a:srgbClr val="FF0000"/>
                </a:solidFill>
                <a:latin typeface="微软雅黑" panose="020b0503020204020204" pitchFamily="34" charset="-122"/>
                <a:ea typeface="微软雅黑" panose="020b0503020204020204" pitchFamily="34" charset="-122"/>
                <a:sym typeface="+mn-ea"/>
              </a:rPr>
              <a:t>自然人</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0" name="圆角矩形 9" title=""/>
          <p:cNvSpPr/>
          <p:nvPr>
            <p:custDataLst>
              <p:tags r:id="rId9"/>
            </p:custDataLst>
          </p:nvPr>
        </p:nvSpPr>
        <p:spPr>
          <a:xfrm>
            <a:off x="6861175" y="4289425"/>
            <a:ext cx="2012315" cy="14116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1" name="文本框 10" title=""/>
          <p:cNvSpPr txBox="1"/>
          <p:nvPr>
            <p:custDataLst>
              <p:tags r:id="rId10"/>
            </p:custDataLst>
          </p:nvPr>
        </p:nvSpPr>
        <p:spPr>
          <a:xfrm>
            <a:off x="7030720" y="4349115"/>
            <a:ext cx="169164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民事主体的</a:t>
            </a:r>
            <a:r>
              <a:rPr lang="zh-CN" altLang="en-US" sz="2000" b="1">
                <a:solidFill>
                  <a:srgbClr val="FF0000"/>
                </a:solidFill>
                <a:latin typeface="微软雅黑" panose="020b0503020204020204" pitchFamily="34" charset="-122"/>
                <a:ea typeface="微软雅黑" panose="020b0503020204020204" pitchFamily="34" charset="-122"/>
                <a:sym typeface="+mn-ea"/>
              </a:rPr>
              <a:t>纠纷解决</a:t>
            </a:r>
            <a:r>
              <a:rPr lang="zh-CN" altLang="en-US" sz="2000" b="1">
                <a:solidFill>
                  <a:schemeClr val="tx1"/>
                </a:solidFill>
                <a:latin typeface="微软雅黑" panose="020b0503020204020204" pitchFamily="34" charset="-122"/>
                <a:ea typeface="微软雅黑" panose="020b0503020204020204" pitchFamily="34" charset="-122"/>
                <a:sym typeface="+mn-ea"/>
              </a:rPr>
              <a:t>和权利与义务的实现</a:t>
            </a:r>
          </a:p>
        </p:txBody>
      </p:sp>
      <p:sp>
        <p:nvSpPr>
          <p:cNvPr id="13" name="圆角矩形 12" title=""/>
          <p:cNvSpPr/>
          <p:nvPr>
            <p:custDataLst>
              <p:tags r:id="rId11"/>
            </p:custDataLst>
          </p:nvPr>
        </p:nvSpPr>
        <p:spPr>
          <a:xfrm>
            <a:off x="6861810" y="2385060"/>
            <a:ext cx="2011045" cy="1322705"/>
          </a:xfrm>
          <a:prstGeom prst="round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
        <p:nvSpPr>
          <p:cNvPr id="15" name="文本框 14" title=""/>
          <p:cNvSpPr txBox="1"/>
          <p:nvPr>
            <p:custDataLst>
              <p:tags r:id="rId12"/>
            </p:custDataLst>
          </p:nvPr>
        </p:nvSpPr>
        <p:spPr>
          <a:xfrm>
            <a:off x="7030720" y="2411095"/>
            <a:ext cx="183578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sym typeface="+mn-ea"/>
              </a:rPr>
              <a:t>《劳动法》等规定的</a:t>
            </a:r>
            <a:r>
              <a:rPr lang="zh-CN" altLang="en-US" sz="2000" b="1">
                <a:solidFill>
                  <a:srgbClr val="FF0000"/>
                </a:solidFill>
                <a:latin typeface="微软雅黑" panose="020b0503020204020204" pitchFamily="34" charset="-122"/>
                <a:ea typeface="微软雅黑" panose="020b0503020204020204" pitchFamily="34" charset="-122"/>
                <a:sym typeface="+mn-ea"/>
              </a:rPr>
              <a:t>劳动者和经营者</a:t>
            </a:r>
            <a:r>
              <a:rPr lang="zh-CN" altLang="en-US" sz="2000" b="1">
                <a:solidFill>
                  <a:schemeClr val="tx1"/>
                </a:solidFill>
                <a:latin typeface="微软雅黑" panose="020b0503020204020204" pitchFamily="34" charset="-122"/>
                <a:ea typeface="微软雅黑" panose="020b0503020204020204" pitchFamily="34" charset="-122"/>
                <a:sym typeface="+mn-ea"/>
              </a:rPr>
              <a:t>的权利与义务</a:t>
            </a:r>
          </a:p>
        </p:txBody>
      </p:sp>
      <p:sp>
        <p:nvSpPr>
          <p:cNvPr id="16" name="右箭头标注 15" title=""/>
          <p:cNvSpPr/>
          <p:nvPr>
            <p:custDataLst>
              <p:tags r:id="rId13"/>
            </p:custDataLst>
          </p:nvPr>
        </p:nvSpPr>
        <p:spPr>
          <a:xfrm>
            <a:off x="1757045" y="2379345"/>
            <a:ext cx="923925" cy="1353820"/>
          </a:xfrm>
          <a:prstGeom prst="rightArrowCallout">
            <a:avLst/>
          </a:prstGeom>
          <a:noFill/>
          <a:ln w="38100">
            <a:solidFill>
              <a:srgbClr val="C00000"/>
            </a:solidFill>
          </a:ln>
          <a:extLst>
            <a:ext uri="{909E8E84-426E-40DD-AFC4-6F175D3DCCD1}">
              <a14:hiddenFill xmlns:a14="http://schemas.microsoft.com/office/drawing/2010/main">
                <a:solidFill>
                  <a:srgbClr val="FF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第一单元</a:t>
            </a:r>
          </a:p>
        </p:txBody>
      </p:sp>
      <p:sp>
        <p:nvSpPr>
          <p:cNvPr id="17" name="右箭头标注 16" title=""/>
          <p:cNvSpPr/>
          <p:nvPr>
            <p:custDataLst>
              <p:tags r:id="rId14"/>
            </p:custDataLst>
          </p:nvPr>
        </p:nvSpPr>
        <p:spPr>
          <a:xfrm>
            <a:off x="1762760" y="4218940"/>
            <a:ext cx="923925" cy="1353820"/>
          </a:xfrm>
          <a:prstGeom prst="righ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第二单元</a:t>
            </a:r>
          </a:p>
        </p:txBody>
      </p:sp>
      <p:sp>
        <p:nvSpPr>
          <p:cNvPr id="18" name="左箭头标注 17" title=""/>
          <p:cNvSpPr/>
          <p:nvPr>
            <p:custDataLst>
              <p:tags r:id="rId15"/>
            </p:custDataLst>
          </p:nvPr>
        </p:nvSpPr>
        <p:spPr>
          <a:xfrm>
            <a:off x="8872855" y="2379345"/>
            <a:ext cx="821055" cy="1423670"/>
          </a:xfrm>
          <a:prstGeom prst="leftArrowCallout">
            <a:avLst/>
          </a:prstGeom>
          <a:noFill/>
          <a:ln w="38100">
            <a:solidFill>
              <a:srgbClr val="C00000"/>
            </a:solidFill>
          </a:ln>
          <a:extLst>
            <a:ext uri="{909E8E84-426E-40DD-AFC4-6F175D3DCCD1}">
              <a14:hiddenFill xmlns:a14="http://schemas.microsoft.com/office/drawing/2010/main">
                <a:solidFill>
                  <a:schemeClr val="bg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第三单元</a:t>
            </a:r>
          </a:p>
        </p:txBody>
      </p:sp>
      <p:sp>
        <p:nvSpPr>
          <p:cNvPr id="19" name="左箭头标注 18" title=""/>
          <p:cNvSpPr/>
          <p:nvPr>
            <p:custDataLst>
              <p:tags r:id="rId16"/>
            </p:custDataLst>
          </p:nvPr>
        </p:nvSpPr>
        <p:spPr>
          <a:xfrm>
            <a:off x="8886825" y="4250690"/>
            <a:ext cx="821055" cy="1423670"/>
          </a:xfrm>
          <a:prstGeom prst="leftArrowCallout">
            <a:avLst/>
          </a:prstGeom>
          <a:solidFill>
            <a:srgbClr val="000000">
              <a:alpha val="0"/>
            </a:srgbClr>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latin typeface="微软雅黑" panose="020b0503020204020204" pitchFamily="34" charset="-122"/>
                <a:ea typeface="微软雅黑" panose="020b0503020204020204" pitchFamily="34" charset="-122"/>
              </a:rPr>
              <a:t>第四单元</a:t>
            </a:r>
          </a:p>
        </p:txBody>
      </p:sp>
      <p:sp>
        <p:nvSpPr>
          <p:cNvPr id="20" name="椭圆 19" title=""/>
          <p:cNvSpPr/>
          <p:nvPr>
            <p:custDataLst>
              <p:tags r:id="rId17"/>
            </p:custDataLst>
          </p:nvPr>
        </p:nvSpPr>
        <p:spPr>
          <a:xfrm>
            <a:off x="4704080" y="3207385"/>
            <a:ext cx="2279650" cy="1563370"/>
          </a:xfrm>
          <a:prstGeom prst="ellipse">
            <a:avLst/>
          </a:prstGeom>
          <a:gradFill>
            <a:gsLst>
              <a:gs pos="0">
                <a:srgbClr val="E30000"/>
              </a:gs>
              <a:gs pos="100000">
                <a:srgbClr val="760303"/>
              </a:gs>
            </a:gsLst>
            <a:lin scaled="0"/>
          </a:gra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ea typeface="微软雅黑" panose="020b0503020204020204" pitchFamily="34" charset="-122"/>
              </a:rPr>
              <a:t>民事权利与义务</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30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3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30" name="组合 29" title=""/>
          <p:cNvGrpSpPr/>
          <p:nvPr>
            <p:custDataLst>
              <p:tags r:id="rId4"/>
            </p:custDataLst>
          </p:nvPr>
        </p:nvGrpSpPr>
        <p:grpSpPr>
          <a:xfrm>
            <a:off x="1526916" y="812358"/>
            <a:ext cx="9939907" cy="5654569"/>
            <a:chOff x="1553732" y="405952"/>
            <a:chExt cx="7651191" cy="4352573"/>
          </a:xfrm>
        </p:grpSpPr>
        <p:sp>
          <p:nvSpPr>
            <p:cNvPr id="3" name="左大括号 2"/>
            <p:cNvSpPr/>
            <p:nvPr>
              <p:custDataLst>
                <p:tags r:id="rId5"/>
              </p:custDataLst>
            </p:nvPr>
          </p:nvSpPr>
          <p:spPr>
            <a:xfrm>
              <a:off x="1553732" y="1067456"/>
              <a:ext cx="417887" cy="3330373"/>
            </a:xfrm>
            <a:prstGeom prst="leftBrace">
              <a:avLst/>
            </a:prstGeom>
            <a:noFill/>
            <a:ln w="28575" cap="flat" cmpd="sng" algn="ctr">
              <a:solidFill>
                <a:schemeClr val="tx1"/>
              </a:solid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spcBef>
                  <a:spcPct val="0"/>
                </a:spcBef>
                <a:spcAft>
                  <a:spcPct val="0"/>
                </a:spcAft>
              </a:pPr>
              <a:endParaRPr lang="zh-CN" altLang="en-US" sz="2340">
                <a:solidFill>
                  <a:srgbClr val="FFFF00"/>
                </a:solidFill>
                <a:latin typeface="黑体" panose="02010609060101010101" pitchFamily="49" charset="-122"/>
                <a:ea typeface="黑体" panose="02010609060101010101" pitchFamily="49" charset="-122"/>
              </a:endParaRPr>
            </a:p>
          </p:txBody>
        </p:sp>
        <p:sp>
          <p:nvSpPr>
            <p:cNvPr id="5" name="文本框 4"/>
            <p:cNvSpPr txBox="1"/>
            <p:nvPr>
              <p:custDataLst>
                <p:tags r:id="rId6"/>
              </p:custDataLst>
            </p:nvPr>
          </p:nvSpPr>
          <p:spPr>
            <a:xfrm>
              <a:off x="7835015" y="1313908"/>
              <a:ext cx="1156653"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民法</a:t>
              </a:r>
            </a:p>
          </p:txBody>
        </p:sp>
        <p:sp>
          <p:nvSpPr>
            <p:cNvPr id="18" name="矩形 17"/>
            <p:cNvSpPr/>
            <p:nvPr>
              <p:custDataLst>
                <p:tags r:id="rId7"/>
              </p:custDataLst>
            </p:nvPr>
          </p:nvSpPr>
          <p:spPr>
            <a:xfrm>
              <a:off x="4208349" y="405952"/>
              <a:ext cx="3323508" cy="1372553"/>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第一课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在生活中学民法用民法</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第二课 依法有效保护财产权</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第三课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订约履约</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诚信为本</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第四课</a:t>
              </a:r>
              <a:r>
                <a:rPr lang="en-US" altLang="zh-CN" sz="2340" b="1">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侵权责任与权利界限</a:t>
              </a:r>
            </a:p>
          </p:txBody>
        </p:sp>
        <p:sp>
          <p:nvSpPr>
            <p:cNvPr id="19" name="矩形 18"/>
            <p:cNvSpPr/>
            <p:nvPr>
              <p:custDataLst>
                <p:tags r:id="rId8"/>
              </p:custDataLst>
            </p:nvPr>
          </p:nvSpPr>
          <p:spPr>
            <a:xfrm>
              <a:off x="4216445" y="1881721"/>
              <a:ext cx="3315411" cy="771525"/>
            </a:xfrm>
            <a:prstGeom prst="rect">
              <a:avLst/>
            </a:prstGeom>
            <a:solidFill>
              <a:schemeClr val="accent5">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第五课 在和睦家庭中成长</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第六课 珍惜婚姻关系</a:t>
              </a:r>
            </a:p>
          </p:txBody>
        </p:sp>
        <p:sp>
          <p:nvSpPr>
            <p:cNvPr id="20" name="矩形 19"/>
            <p:cNvSpPr/>
            <p:nvPr>
              <p:custDataLst>
                <p:tags r:id="rId9"/>
              </p:custDataLst>
            </p:nvPr>
          </p:nvSpPr>
          <p:spPr>
            <a:xfrm>
              <a:off x="4289312" y="2853049"/>
              <a:ext cx="3089910" cy="814388"/>
            </a:xfrm>
            <a:prstGeom prst="rect">
              <a:avLst/>
            </a:prstGeom>
            <a:solidFill>
              <a:schemeClr val="accent4">
                <a:lumMod val="20000"/>
                <a:lumOff val="80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第七课 做个明白的劳动者</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第八课 自主创业与诚信经营</a:t>
              </a:r>
              <a:endParaRPr lang="zh-CN" altLang="en-US" sz="2080" b="1">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custDataLst>
                <p:tags r:id="rId10"/>
              </p:custDataLst>
            </p:nvPr>
          </p:nvSpPr>
          <p:spPr>
            <a:xfrm>
              <a:off x="4294551" y="3954139"/>
              <a:ext cx="3132296" cy="804386"/>
            </a:xfrm>
            <a:prstGeom prst="rect">
              <a:avLst/>
            </a:prstGeom>
            <a:solidFill>
              <a:schemeClr val="bg2">
                <a:lumMod val="85000"/>
              </a:schemeClr>
            </a:solidFill>
            <a:ln w="28575" cap="flat" cmpd="sng" algn="ctr">
              <a:noFill/>
              <a:prstDash val="solid"/>
              <a:round/>
              <a:headEnd type="none" w="med" len="med"/>
              <a:tailEnd type="none" w="med" len="med"/>
            </a:ln>
          </p:spPr>
          <p:txBody>
            <a:bodyPr vert="horz" wrap="square" lIns="118761" tIns="59381" rIns="118761" bIns="59381"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第九课 纠纷的多元解决方式</a:t>
              </a:r>
            </a:p>
            <a:p>
              <a:pPr defTabSz="1188085" fontAlgn="base">
                <a:lnSpc>
                  <a:spcPct val="120000"/>
                </a:lnSpc>
                <a:spcBef>
                  <a:spcPct val="0"/>
                </a:spcBef>
                <a:spcAft>
                  <a:spcPct val="0"/>
                </a:spcAft>
              </a:pPr>
              <a:r>
                <a:rPr lang="zh-CN" altLang="en-US" sz="2340" b="1">
                  <a:latin typeface="微软雅黑" panose="020b0503020204020204" pitchFamily="34" charset="-122"/>
                  <a:ea typeface="微软雅黑" panose="020b0503020204020204" pitchFamily="34" charset="-122"/>
                  <a:cs typeface="微软雅黑" panose="020b0503020204020204" pitchFamily="34" charset="-122"/>
                </a:rPr>
                <a:t>第十课 诉讼实现公平正义</a:t>
              </a:r>
            </a:p>
          </p:txBody>
        </p:sp>
        <p:sp>
          <p:nvSpPr>
            <p:cNvPr id="26" name="右大括号 25"/>
            <p:cNvSpPr/>
            <p:nvPr>
              <p:custDataLst>
                <p:tags r:id="rId11"/>
              </p:custDataLst>
            </p:nvPr>
          </p:nvSpPr>
          <p:spPr>
            <a:xfrm>
              <a:off x="7560073" y="651056"/>
              <a:ext cx="244984" cy="1825794"/>
            </a:xfrm>
            <a:prstGeom prst="rightBrace">
              <a:avLst>
                <a:gd name="adj1" fmla="val 84975"/>
                <a:gd name="adj2" fmla="val 50667"/>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2340">
                <a:latin typeface="黑体" panose="02010609060101010101" pitchFamily="49" charset="-122"/>
                <a:ea typeface="黑体" panose="02010609060101010101" pitchFamily="49" charset="-122"/>
              </a:endParaRPr>
            </a:p>
          </p:txBody>
        </p:sp>
        <p:cxnSp>
          <p:nvCxnSpPr>
            <p:cNvPr id="28" name="直接连接符 27"/>
            <p:cNvCxnSpPr/>
            <p:nvPr>
              <p:custDataLst>
                <p:tags r:id="rId12"/>
              </p:custDataLst>
            </p:nvPr>
          </p:nvCxnSpPr>
          <p:spPr>
            <a:xfrm>
              <a:off x="3677294" y="1065551"/>
              <a:ext cx="529114" cy="1905"/>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3"/>
              </p:custDataLst>
            </p:nvPr>
          </p:nvCxnSpPr>
          <p:spPr>
            <a:xfrm>
              <a:off x="3712931" y="2258635"/>
              <a:ext cx="475297" cy="2858"/>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14"/>
              </p:custDataLst>
            </p:nvPr>
          </p:nvCxnSpPr>
          <p:spPr>
            <a:xfrm flipV="1">
              <a:off x="3720255" y="3156421"/>
              <a:ext cx="520065" cy="809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15"/>
              </p:custDataLst>
            </p:nvPr>
          </p:nvCxnSpPr>
          <p:spPr>
            <a:xfrm>
              <a:off x="3720392" y="4263947"/>
              <a:ext cx="501967" cy="476"/>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39" name="文本框 38"/>
            <p:cNvSpPr txBox="1"/>
            <p:nvPr>
              <p:custDataLst>
                <p:tags r:id="rId16"/>
              </p:custDataLst>
            </p:nvPr>
          </p:nvSpPr>
          <p:spPr>
            <a:xfrm>
              <a:off x="7775484" y="2894808"/>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劳动法</a:t>
              </a:r>
            </a:p>
          </p:txBody>
        </p:sp>
        <p:sp>
          <p:nvSpPr>
            <p:cNvPr id="40" name="文本框 39"/>
            <p:cNvSpPr txBox="1"/>
            <p:nvPr>
              <p:custDataLst>
                <p:tags r:id="rId17"/>
              </p:custDataLst>
            </p:nvPr>
          </p:nvSpPr>
          <p:spPr>
            <a:xfrm>
              <a:off x="7835015" y="4039004"/>
              <a:ext cx="1369908" cy="500090"/>
            </a:xfrm>
            <a:prstGeom prst="rect">
              <a:avLst/>
            </a:prstGeom>
            <a:solidFill>
              <a:schemeClr val="accent6">
                <a:lumMod val="75000"/>
              </a:schemeClr>
            </a:solidFill>
            <a:ln w="28575" cmpd="sng">
              <a:no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40" b="1">
                  <a:solidFill>
                    <a:schemeClr val="bg1"/>
                  </a:solidFill>
                  <a:latin typeface="黑体" panose="02010609060101010101" pitchFamily="49" charset="-122"/>
                  <a:ea typeface="黑体" panose="02010609060101010101" pitchFamily="49" charset="-122"/>
                  <a:sym typeface="+mn-ea"/>
                </a:rPr>
                <a:t>诉讼法</a:t>
              </a:r>
            </a:p>
          </p:txBody>
        </p:sp>
        <p:cxnSp>
          <p:nvCxnSpPr>
            <p:cNvPr id="41" name="直接连接符 40"/>
            <p:cNvCxnSpPr>
              <a:endCxn id="39" idx="1"/>
            </p:cNvCxnSpPr>
            <p:nvPr>
              <p:custDataLst>
                <p:tags r:id="rId18"/>
              </p:custDataLst>
            </p:nvPr>
          </p:nvCxnSpPr>
          <p:spPr>
            <a:xfrm flipV="1">
              <a:off x="7372271" y="3144897"/>
              <a:ext cx="403384" cy="4763"/>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19"/>
              </p:custDataLst>
            </p:nvPr>
          </p:nvCxnSpPr>
          <p:spPr>
            <a:xfrm>
              <a:off x="7426847" y="4278350"/>
              <a:ext cx="362732"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7" name="圆角矩形 118" title=""/>
          <p:cNvSpPr/>
          <p:nvPr>
            <p:custDataLst>
              <p:tags r:id="rId20"/>
            </p:custDataLst>
          </p:nvPr>
        </p:nvSpPr>
        <p:spPr>
          <a:xfrm>
            <a:off x="2200442" y="120934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第一单元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spcBef>
                <a:spcPct val="0"/>
              </a:spcBef>
              <a:spcAft>
                <a:spcPct val="0"/>
              </a:spcAft>
            </a:pPr>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民事权利与义务</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24" name="圆角矩形 118" title=""/>
          <p:cNvSpPr/>
          <p:nvPr>
            <p:custDataLst>
              <p:tags r:id="rId21"/>
            </p:custDataLst>
          </p:nvPr>
        </p:nvSpPr>
        <p:spPr>
          <a:xfrm>
            <a:off x="631522" y="1664053"/>
            <a:ext cx="772152" cy="464776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法律</a:t>
            </a:r>
            <a:br>
              <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b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与</a:t>
            </a:r>
            <a:endParaRPr lang="en-US" altLang="zh-CN"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algn="ctr" defTabSz="890270" fontAlgn="base">
              <a:spcBef>
                <a:spcPct val="0"/>
              </a:spcBef>
              <a:spcAft>
                <a:spcPct val="0"/>
              </a:spcAft>
              <a:defRPr/>
            </a:pPr>
            <a:r>
              <a:rPr lang="zh-CN" altLang="en-US" sz="3505"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生活</a:t>
            </a:r>
          </a:p>
        </p:txBody>
      </p:sp>
      <p:sp>
        <p:nvSpPr>
          <p:cNvPr id="2" name="圆角矩形 118" title=""/>
          <p:cNvSpPr/>
          <p:nvPr>
            <p:custDataLst>
              <p:tags r:id="rId22"/>
            </p:custDataLst>
          </p:nvPr>
        </p:nvSpPr>
        <p:spPr>
          <a:xfrm>
            <a:off x="2200442" y="2576563"/>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第二单元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家庭与婚姻</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4" name="圆角矩形 118" title=""/>
          <p:cNvSpPr/>
          <p:nvPr>
            <p:custDataLst>
              <p:tags r:id="rId23"/>
            </p:custDataLst>
          </p:nvPr>
        </p:nvSpPr>
        <p:spPr>
          <a:xfrm>
            <a:off x="2196730" y="3922909"/>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第三单元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就业与创业</a:t>
            </a:r>
            <a:endParaRPr lang="zh-CN" altLang="en-US" sz="2340" b="1">
              <a:solidFill>
                <a:schemeClr val="bg1"/>
              </a:solidFill>
              <a:latin typeface="微软雅黑" panose="020b0503020204020204" pitchFamily="34" charset="-122"/>
              <a:ea typeface="微软雅黑" panose="020b0503020204020204" pitchFamily="34" charset="-122"/>
            </a:endParaRPr>
          </a:p>
        </p:txBody>
      </p:sp>
      <p:sp>
        <p:nvSpPr>
          <p:cNvPr id="6" name="圆角矩形 118" title=""/>
          <p:cNvSpPr/>
          <p:nvPr>
            <p:custDataLst>
              <p:tags r:id="rId24"/>
            </p:custDataLst>
          </p:nvPr>
        </p:nvSpPr>
        <p:spPr>
          <a:xfrm>
            <a:off x="2219149" y="5287902"/>
            <a:ext cx="2053297" cy="1218469"/>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第四单元</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a:p>
            <a:pPr algn="ctr" defTabSz="1188085" fontAlgn="base"/>
            <a:r>
              <a:rPr lang="zh-CN" altLang="en-US" sz="2340" b="1">
                <a:latin typeface="微软雅黑" panose="020b0503020204020204" pitchFamily="34" charset="-122"/>
                <a:ea typeface="微软雅黑" panose="020b0503020204020204" pitchFamily="34" charset="-122"/>
                <a:cs typeface="黑体" panose="02010609060101010101" pitchFamily="49" charset="-122"/>
                <a:sym typeface="+mn-ea"/>
              </a:rPr>
              <a:t>社会争议解决</a:t>
            </a:r>
            <a:endParaRPr lang="zh-CN" altLang="en-US" sz="2340" b="1">
              <a:latin typeface="微软雅黑" panose="020b0503020204020204" pitchFamily="34" charset="-122"/>
              <a:ea typeface="微软雅黑" panose="020b0503020204020204" pitchFamily="34" charset="-122"/>
              <a:cs typeface="黑体" panose="02010609060101010101" pitchFamily="49" charset="-122"/>
            </a:endParaRPr>
          </a:p>
        </p:txBody>
      </p:sp>
      <p:sp>
        <p:nvSpPr>
          <p:cNvPr id="7" name="圆角矩形 45" title=""/>
          <p:cNvSpPr/>
          <p:nvPr>
            <p:custDataLst>
              <p:tags r:id="rId2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2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第一单元</a:t>
            </a:r>
            <a:r>
              <a:rPr lang="zh-CN" altLang="zh-CN" sz="4400">
                <a:solidFill>
                  <a:srgbClr val="C00000"/>
                </a:solidFill>
              </a:rPr>
              <a:t>  </a:t>
            </a:r>
            <a:r>
              <a:rPr lang="zh-CN" altLang="en-US" sz="4400">
                <a:solidFill>
                  <a:srgbClr val="C00000"/>
                </a:solidFill>
              </a:rPr>
              <a:t>民事权利与义务</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28" name="直接连接符 27" title=""/>
          <p:cNvCxnSpPr/>
          <p:nvPr>
            <p:custDataLst>
              <p:tags r:id="rId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圆角矩形 45" title=""/>
          <p:cNvSpPr/>
          <p:nvPr>
            <p:custDataLst>
              <p:tags r:id="rId5"/>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
        <p:nvSpPr>
          <p:cNvPr id="5" name="文本框 4" title=""/>
          <p:cNvSpPr txBox="1"/>
          <p:nvPr>
            <p:custDataLst>
              <p:tags r:id="rId6"/>
            </p:custDataLst>
          </p:nvPr>
        </p:nvSpPr>
        <p:spPr>
          <a:xfrm>
            <a:off x="1328826" y="2200275"/>
            <a:ext cx="615315" cy="3242945"/>
          </a:xfrm>
          <a:prstGeom prst="rect">
            <a:avLst/>
          </a:prstGeom>
          <a:solidFill>
            <a:srgbClr val="0070C0"/>
          </a:solidFill>
        </p:spPr>
        <p:style>
          <a:lnRef idx="3">
            <a:schemeClr val="lt1"/>
          </a:lnRef>
          <a:fillRef idx="1">
            <a:schemeClr val="accent5"/>
          </a:fillRef>
          <a:effectRef idx="1">
            <a:schemeClr val="accent5"/>
          </a:effectRef>
          <a:fontRef idx="minor">
            <a:schemeClr val="lt1"/>
          </a:fontRef>
        </p:style>
        <p:txBody>
          <a:bodyPr vertOverflow="overflow" horzOverflow="overflow" vert="horz" wrap="square" lIns="91337" tIns="45668" rIns="91337" bIns="45668" numCol="1" spcCol="0" rtlCol="0" fromWordArt="0" anchor="t" anchorCtr="0" forceAA="0" compatLnSpc="1">
            <a:no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2800">
                <a:solidFill>
                  <a:schemeClr val="bg1"/>
                </a:solidFill>
                <a:latin typeface="微软雅黑" panose="020b0503020204020204" pitchFamily="34" charset="-122"/>
                <a:cs typeface="微软雅黑" panose="020b0503020204020204" pitchFamily="34" charset="-122"/>
                <a:sym typeface="+mn-ea"/>
              </a:rPr>
              <a:t>民事权利与义务</a:t>
            </a:r>
          </a:p>
        </p:txBody>
      </p:sp>
      <p:sp>
        <p:nvSpPr>
          <p:cNvPr id="117" name="文本框 116" title=""/>
          <p:cNvSpPr txBox="1"/>
          <p:nvPr>
            <p:custDataLst>
              <p:tags r:id="rId7"/>
            </p:custDataLst>
          </p:nvPr>
        </p:nvSpPr>
        <p:spPr>
          <a:xfrm>
            <a:off x="7909885" y="4579620"/>
            <a:ext cx="2865755" cy="6451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一诺千金 </a:t>
            </a:r>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重在履行</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言而有信 </a:t>
            </a:r>
            <a:r>
              <a:rPr lang="zh-CN" altLang="en-US" b="1">
                <a:solidFill>
                  <a:srgbClr val="C00000"/>
                </a:solidFill>
                <a:latin typeface="微软雅黑" panose="020b0503020204020204" pitchFamily="34" charset="-122"/>
                <a:ea typeface="微软雅黑" panose="020b0503020204020204" pitchFamily="34" charset="-122"/>
              </a:rPr>
              <a:t>违约有责</a:t>
            </a:r>
            <a:endParaRPr lang="en-US" altLang="zh-CN" b="1">
              <a:solidFill>
                <a:schemeClr val="accent2">
                  <a:lumMod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8" name="组合 7" title=""/>
          <p:cNvGrpSpPr/>
          <p:nvPr>
            <p:custDataLst>
              <p:tags r:id="rId8"/>
            </p:custDataLst>
          </p:nvPr>
        </p:nvGrpSpPr>
        <p:grpSpPr>
          <a:xfrm>
            <a:off x="5761178" y="5337727"/>
            <a:ext cx="2658516" cy="1151326"/>
            <a:chOff x="9597" y="8409"/>
            <a:chExt cx="4191" cy="1815"/>
          </a:xfrm>
        </p:grpSpPr>
        <p:sp>
          <p:nvSpPr>
            <p:cNvPr id="9" name="文本框 8"/>
            <p:cNvSpPr txBox="1"/>
            <p:nvPr>
              <p:custDataLst>
                <p:tags r:id="rId9"/>
              </p:custDataLst>
            </p:nvPr>
          </p:nvSpPr>
          <p:spPr>
            <a:xfrm>
              <a:off x="9959" y="8409"/>
              <a:ext cx="3814"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bg1"/>
                  </a:solidFill>
                  <a:latin typeface="微软雅黑" panose="020b0503020204020204" pitchFamily="34" charset="-122"/>
                  <a:ea typeface="微软雅黑" panose="020b0503020204020204" pitchFamily="34" charset="-122"/>
                </a:rPr>
                <a:t>权利</a:t>
              </a:r>
              <a:r>
                <a:rPr lang="zh-CN" altLang="en-US" sz="200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保障 于法有据</a:t>
              </a:r>
            </a:p>
          </p:txBody>
        </p:sp>
        <p:sp>
          <p:nvSpPr>
            <p:cNvPr id="11" name="文本框 10"/>
            <p:cNvSpPr txBox="1"/>
            <p:nvPr>
              <p:custDataLst>
                <p:tags r:id="rId10"/>
              </p:custDataLst>
            </p:nvPr>
          </p:nvSpPr>
          <p:spPr>
            <a:xfrm>
              <a:off x="10001" y="9595"/>
              <a:ext cx="3787" cy="629"/>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权力行使 注意界限</a:t>
              </a:r>
            </a:p>
          </p:txBody>
        </p:sp>
        <p:sp>
          <p:nvSpPr>
            <p:cNvPr id="12" name="左大括号 11"/>
            <p:cNvSpPr/>
            <p:nvPr>
              <p:custDataLst>
                <p:tags r:id="rId11"/>
              </p:custDataLst>
            </p:nvPr>
          </p:nvSpPr>
          <p:spPr>
            <a:xfrm>
              <a:off x="9597" y="8575"/>
              <a:ext cx="323" cy="15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grpSp>
        <p:nvGrpSpPr>
          <p:cNvPr id="13" name="组合 12" title=""/>
          <p:cNvGrpSpPr/>
          <p:nvPr>
            <p:custDataLst>
              <p:tags r:id="rId12"/>
            </p:custDataLst>
          </p:nvPr>
        </p:nvGrpSpPr>
        <p:grpSpPr>
          <a:xfrm>
            <a:off x="8483174" y="5227352"/>
            <a:ext cx="3157106" cy="1343530"/>
            <a:chOff x="14094" y="8235"/>
            <a:chExt cx="4977" cy="2118"/>
          </a:xfrm>
        </p:grpSpPr>
        <p:sp>
          <p:nvSpPr>
            <p:cNvPr id="121" name="文本框 120"/>
            <p:cNvSpPr txBox="1"/>
            <p:nvPr>
              <p:custDataLst>
                <p:tags r:id="rId13"/>
              </p:custDataLst>
            </p:nvPr>
          </p:nvSpPr>
          <p:spPr>
            <a:xfrm>
              <a:off x="14553" y="8235"/>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侵权行为的</a:t>
              </a:r>
              <a:r>
                <a:rPr lang="zh-CN" altLang="en-US" b="1">
                  <a:solidFill>
                    <a:srgbClr val="C00000"/>
                  </a:solidFill>
                  <a:latin typeface="微软雅黑" panose="020b0503020204020204" pitchFamily="34" charset="-122"/>
                  <a:ea typeface="微软雅黑" panose="020b0503020204020204" pitchFamily="34" charset="-122"/>
                </a:rPr>
                <a:t>法律责任</a:t>
              </a:r>
            </a:p>
            <a:p>
              <a:r>
                <a:rPr lang="zh-CN" altLang="en-US" b="1">
                  <a:solidFill>
                    <a:srgbClr val="C00000"/>
                  </a:solidFill>
                  <a:latin typeface="微软雅黑" panose="020b0503020204020204" pitchFamily="34" charset="-122"/>
                  <a:ea typeface="微软雅黑" panose="020b0503020204020204" pitchFamily="34" charset="-122"/>
                </a:rPr>
                <a:t>侵权责任</a:t>
              </a:r>
              <a:r>
                <a:rPr lang="zh-CN" altLang="en-US" b="1">
                  <a:solidFill>
                    <a:schemeClr val="accent2">
                      <a:lumMod val="50000"/>
                    </a:schemeClr>
                  </a:solidFill>
                  <a:latin typeface="微软雅黑" panose="020b0503020204020204" pitchFamily="34" charset="-122"/>
                  <a:ea typeface="微软雅黑" panose="020b0503020204020204" pitchFamily="34" charset="-122"/>
                </a:rPr>
                <a:t>中的情理法</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125" name="文本框 124"/>
            <p:cNvSpPr txBox="1"/>
            <p:nvPr>
              <p:custDataLst>
                <p:tags r:id="rId14"/>
              </p:custDataLst>
            </p:nvPr>
          </p:nvSpPr>
          <p:spPr>
            <a:xfrm>
              <a:off x="14535" y="9336"/>
              <a:ext cx="4518" cy="101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民事</a:t>
              </a:r>
              <a:r>
                <a:rPr lang="zh-CN" altLang="en-US" b="1">
                  <a:solidFill>
                    <a:srgbClr val="C00000"/>
                  </a:solidFill>
                  <a:latin typeface="微软雅黑" panose="020b0503020204020204" pitchFamily="34" charset="-122"/>
                  <a:ea typeface="微软雅黑" panose="020b0503020204020204" pitchFamily="34" charset="-122"/>
                </a:rPr>
                <a:t>权利有限制</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妥善处理</a:t>
              </a:r>
              <a:r>
                <a:rPr lang="zh-CN" altLang="en-US" b="1">
                  <a:solidFill>
                    <a:srgbClr val="C00000"/>
                  </a:solidFill>
                  <a:latin typeface="微软雅黑" panose="020b0503020204020204" pitchFamily="34" charset="-122"/>
                  <a:ea typeface="微软雅黑" panose="020b0503020204020204" pitchFamily="34" charset="-122"/>
                </a:rPr>
                <a:t>相邻关系</a:t>
              </a:r>
            </a:p>
          </p:txBody>
        </p:sp>
        <p:sp>
          <p:nvSpPr>
            <p:cNvPr id="15" name="左大括号 14"/>
            <p:cNvSpPr/>
            <p:nvPr>
              <p:custDataLst>
                <p:tags r:id="rId15"/>
              </p:custDataLst>
            </p:nvPr>
          </p:nvSpPr>
          <p:spPr>
            <a:xfrm>
              <a:off x="14126" y="8409"/>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6" name="左大括号 15"/>
            <p:cNvSpPr/>
            <p:nvPr>
              <p:custDataLst>
                <p:tags r:id="rId16"/>
              </p:custDataLst>
            </p:nvPr>
          </p:nvSpPr>
          <p:spPr>
            <a:xfrm>
              <a:off x="14094" y="9482"/>
              <a:ext cx="427" cy="8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pSp>
      <p:sp>
        <p:nvSpPr>
          <p:cNvPr id="17" name="左大括号 16" title=""/>
          <p:cNvSpPr/>
          <p:nvPr>
            <p:custDataLst>
              <p:tags r:id="rId17"/>
            </p:custDataLst>
          </p:nvPr>
        </p:nvSpPr>
        <p:spPr>
          <a:xfrm>
            <a:off x="1882141" y="1491159"/>
            <a:ext cx="530541" cy="443460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8" name="文本框 17" title=""/>
          <p:cNvSpPr txBox="1"/>
          <p:nvPr>
            <p:custDataLst>
              <p:tags r:id="rId18"/>
            </p:custDataLst>
          </p:nvPr>
        </p:nvSpPr>
        <p:spPr>
          <a:xfrm>
            <a:off x="2419985" y="92075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第一课：在生活中</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学民法用民法</a:t>
            </a:r>
          </a:p>
        </p:txBody>
      </p:sp>
      <p:sp>
        <p:nvSpPr>
          <p:cNvPr id="21" name="文本框 20" title=""/>
          <p:cNvSpPr txBox="1"/>
          <p:nvPr>
            <p:custDataLst>
              <p:tags r:id="rId19"/>
            </p:custDataLst>
          </p:nvPr>
        </p:nvSpPr>
        <p:spPr>
          <a:xfrm>
            <a:off x="2419985" y="242189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第二课：</a:t>
            </a:r>
          </a:p>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依法有效保护</a:t>
            </a: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财产权</a:t>
            </a:r>
          </a:p>
        </p:txBody>
      </p:sp>
      <p:sp>
        <p:nvSpPr>
          <p:cNvPr id="22" name="文本框 21" title=""/>
          <p:cNvSpPr txBox="1"/>
          <p:nvPr>
            <p:custDataLst>
              <p:tags r:id="rId20"/>
            </p:custDataLst>
          </p:nvPr>
        </p:nvSpPr>
        <p:spPr>
          <a:xfrm>
            <a:off x="2419985" y="3923030"/>
            <a:ext cx="3256280"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第三课：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订约履约</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 诚信为本</a:t>
            </a:r>
          </a:p>
        </p:txBody>
      </p:sp>
      <p:sp>
        <p:nvSpPr>
          <p:cNvPr id="23" name="文本框 22" title=""/>
          <p:cNvSpPr txBox="1"/>
          <p:nvPr>
            <p:custDataLst>
              <p:tags r:id="rId21"/>
            </p:custDataLst>
          </p:nvPr>
        </p:nvSpPr>
        <p:spPr>
          <a:xfrm>
            <a:off x="2419985" y="5337810"/>
            <a:ext cx="3256915" cy="902970"/>
          </a:xfrm>
          <a:prstGeom prst="rect">
            <a:avLst/>
          </a:prstGeom>
          <a:solidFill>
            <a:schemeClr val="accent2">
              <a:lumMod val="20000"/>
              <a:lumOff val="80000"/>
            </a:schemeClr>
          </a:solidFill>
          <a:ln w="1270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10000"/>
              </a:lnSpc>
              <a:buClrTx/>
              <a:buSzTx/>
              <a:buFontTx/>
            </a:pP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第四课：</a:t>
            </a:r>
          </a:p>
          <a:p>
            <a:pPr lvl="0" algn="ctr">
              <a:lnSpc>
                <a:spcPct val="110000"/>
              </a:lnSpc>
              <a:buClrTx/>
              <a:buSzTx/>
              <a:buFontTx/>
            </a:pPr>
            <a:r>
              <a:rPr lang="zh-CN" altLang="en-US" sz="2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侵权责任</a:t>
            </a:r>
            <a:r>
              <a:rPr lang="zh-CN" altLang="en-US" sz="2400" b="1">
                <a:solidFill>
                  <a:srgbClr val="0070C0"/>
                </a:solidFill>
                <a:latin typeface="微软雅黑" panose="020b0503020204020204" pitchFamily="34" charset="-122"/>
                <a:ea typeface="微软雅黑" panose="020b0503020204020204" pitchFamily="34" charset="-122"/>
                <a:cs typeface="微软雅黑" panose="020b0503020204020204" pitchFamily="34" charset="-122"/>
                <a:sym typeface="+mn-ea"/>
              </a:rPr>
              <a:t>与权利界限</a:t>
            </a:r>
          </a:p>
        </p:txBody>
      </p:sp>
      <p:sp>
        <p:nvSpPr>
          <p:cNvPr id="24" name="左大括号 23" title=""/>
          <p:cNvSpPr/>
          <p:nvPr>
            <p:custDataLst>
              <p:tags r:id="rId22"/>
            </p:custDataLst>
          </p:nvPr>
        </p:nvSpPr>
        <p:spPr>
          <a:xfrm>
            <a:off x="5673455" y="920983"/>
            <a:ext cx="286087" cy="795461"/>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5" name="文本框 24" title=""/>
          <p:cNvSpPr txBox="1"/>
          <p:nvPr>
            <p:custDataLst>
              <p:tags r:id="rId23"/>
            </p:custDataLst>
          </p:nvPr>
        </p:nvSpPr>
        <p:spPr>
          <a:xfrm>
            <a:off x="6060765" y="556260"/>
            <a:ext cx="199771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民事权利与义务</a:t>
            </a:r>
          </a:p>
        </p:txBody>
      </p:sp>
      <p:sp>
        <p:nvSpPr>
          <p:cNvPr id="26" name="文本框 25" title=""/>
          <p:cNvSpPr txBox="1"/>
          <p:nvPr>
            <p:custDataLst>
              <p:tags r:id="rId24"/>
            </p:custDataLst>
          </p:nvPr>
        </p:nvSpPr>
        <p:spPr>
          <a:xfrm>
            <a:off x="6065845" y="1355725"/>
            <a:ext cx="14471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FF00"/>
                </a:solidFill>
                <a:latin typeface="微软雅黑" panose="020b0503020204020204" pitchFamily="34" charset="-122"/>
                <a:ea typeface="微软雅黑" panose="020b0503020204020204" pitchFamily="34" charset="-122"/>
              </a:rPr>
              <a:t>人身权利</a:t>
            </a:r>
          </a:p>
        </p:txBody>
      </p:sp>
      <p:sp>
        <p:nvSpPr>
          <p:cNvPr id="27" name="左大括号 26" title=""/>
          <p:cNvSpPr/>
          <p:nvPr>
            <p:custDataLst>
              <p:tags r:id="rId25"/>
            </p:custDataLst>
          </p:nvPr>
        </p:nvSpPr>
        <p:spPr>
          <a:xfrm>
            <a:off x="8159618" y="426132"/>
            <a:ext cx="277206" cy="576614"/>
          </a:xfrm>
          <a:prstGeom prst="leftBrace">
            <a:avLst>
              <a:gd name="adj1" fmla="val 8333"/>
              <a:gd name="adj2" fmla="val 49988"/>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67" name="文本框 66" title=""/>
          <p:cNvSpPr txBox="1"/>
          <p:nvPr>
            <p:custDataLst>
              <p:tags r:id="rId26"/>
            </p:custDataLst>
          </p:nvPr>
        </p:nvSpPr>
        <p:spPr>
          <a:xfrm>
            <a:off x="8436823" y="357627"/>
            <a:ext cx="2885609" cy="645123"/>
          </a:xfrm>
          <a:prstGeom prst="rect">
            <a:avLst/>
          </a:prstGeom>
          <a:solidFill>
            <a:schemeClr val="bg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latin typeface="微软雅黑" panose="020b0503020204020204" pitchFamily="34" charset="-122"/>
                <a:ea typeface="微软雅黑" panose="020b0503020204020204" pitchFamily="34" charset="-122"/>
              </a:rPr>
              <a:t>民法与民事</a:t>
            </a:r>
            <a:r>
              <a:rPr lang="zh-CN" altLang="en-US" b="1">
                <a:solidFill>
                  <a:schemeClr val="accent2">
                    <a:lumMod val="50000"/>
                  </a:schemeClr>
                </a:solidFill>
                <a:latin typeface="微软雅黑" panose="020b0503020204020204" pitchFamily="34" charset="-122"/>
                <a:ea typeface="微软雅黑" panose="020b0503020204020204" pitchFamily="34" charset="-122"/>
              </a:rPr>
              <a:t>法律关系</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chemeClr val="accent2">
                    <a:lumMod val="50000"/>
                  </a:schemeClr>
                </a:solidFill>
                <a:latin typeface="微软雅黑" panose="020b0503020204020204" pitchFamily="34" charset="-122"/>
                <a:ea typeface="微软雅黑" panose="020b0503020204020204" pitchFamily="34" charset="-122"/>
              </a:rPr>
              <a:t>民法</a:t>
            </a:r>
            <a:r>
              <a:rPr lang="zh-CN" altLang="en-US" b="1">
                <a:solidFill>
                  <a:srgbClr val="C00000"/>
                </a:solidFill>
                <a:latin typeface="微软雅黑" panose="020b0503020204020204" pitchFamily="34" charset="-122"/>
                <a:ea typeface="微软雅黑" panose="020b0503020204020204" pitchFamily="34" charset="-122"/>
              </a:rPr>
              <a:t>基本原则</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69" name="左大括号 68" title=""/>
          <p:cNvSpPr/>
          <p:nvPr>
            <p:custDataLst>
              <p:tags r:id="rId27"/>
            </p:custDataLst>
          </p:nvPr>
        </p:nvSpPr>
        <p:spPr>
          <a:xfrm>
            <a:off x="7695255" y="1214120"/>
            <a:ext cx="118745" cy="65532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0" name="文本框 69" title=""/>
          <p:cNvSpPr txBox="1"/>
          <p:nvPr>
            <p:custDataLst>
              <p:tags r:id="rId28"/>
            </p:custDataLst>
          </p:nvPr>
        </p:nvSpPr>
        <p:spPr>
          <a:xfrm>
            <a:off x="7833877" y="1082390"/>
            <a:ext cx="2531461"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a:solidFill>
                  <a:srgbClr val="C00000"/>
                </a:solidFill>
                <a:latin typeface="微软雅黑" panose="020b0503020204020204" pitchFamily="34" charset="-122"/>
                <a:ea typeface="微软雅黑" panose="020b0503020204020204" pitchFamily="34" charset="-122"/>
              </a:rPr>
              <a:t>生命健康俱可贵</a:t>
            </a:r>
          </a:p>
          <a:p>
            <a:r>
              <a:rPr lang="zh-CN" altLang="en-US" sz="1800" b="1">
                <a:solidFill>
                  <a:srgbClr val="C00000"/>
                </a:solidFill>
                <a:latin typeface="微软雅黑" panose="020b0503020204020204" pitchFamily="34" charset="-122"/>
                <a:ea typeface="微软雅黑" panose="020b0503020204020204" pitchFamily="34" charset="-122"/>
              </a:rPr>
              <a:t>姓名肖像受保护</a:t>
            </a:r>
          </a:p>
          <a:p>
            <a:r>
              <a:rPr lang="zh-CN" altLang="en-US" sz="1800" b="1">
                <a:solidFill>
                  <a:srgbClr val="C00000"/>
                </a:solidFill>
                <a:latin typeface="微软雅黑" panose="020b0503020204020204" pitchFamily="34" charset="-122"/>
                <a:ea typeface="微软雅黑" panose="020b0503020204020204" pitchFamily="34" charset="-122"/>
              </a:rPr>
              <a:t>名誉隐私不可侵</a:t>
            </a:r>
          </a:p>
        </p:txBody>
      </p:sp>
      <p:sp>
        <p:nvSpPr>
          <p:cNvPr id="76" name="左大括号 75" title=""/>
          <p:cNvSpPr/>
          <p:nvPr>
            <p:custDataLst>
              <p:tags r:id="rId29"/>
            </p:custDataLst>
          </p:nvPr>
        </p:nvSpPr>
        <p:spPr>
          <a:xfrm>
            <a:off x="5731200" y="2421890"/>
            <a:ext cx="234315" cy="80327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7" name="文本框 76" title=""/>
          <p:cNvSpPr txBox="1"/>
          <p:nvPr>
            <p:custDataLst>
              <p:tags r:id="rId30"/>
            </p:custDataLst>
          </p:nvPr>
        </p:nvSpPr>
        <p:spPr>
          <a:xfrm>
            <a:off x="6061660" y="2227560"/>
            <a:ext cx="1449465"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物权</a:t>
            </a:r>
            <a:endParaRPr lang="zh-CN" altLang="en-US" sz="2200" b="1">
              <a:latin typeface="宋体" panose="02010600030101010101" pitchFamily="2" charset="-122"/>
              <a:ea typeface="宋体" panose="02010600030101010101" pitchFamily="2" charset="-122"/>
            </a:endParaRPr>
          </a:p>
        </p:txBody>
      </p:sp>
      <p:sp>
        <p:nvSpPr>
          <p:cNvPr id="78" name="文本框 77" title=""/>
          <p:cNvSpPr txBox="1"/>
          <p:nvPr>
            <p:custDataLst>
              <p:tags r:id="rId31"/>
            </p:custDataLst>
          </p:nvPr>
        </p:nvSpPr>
        <p:spPr>
          <a:xfrm>
            <a:off x="6061400" y="2995295"/>
            <a:ext cx="144653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知识产权</a:t>
            </a:r>
          </a:p>
        </p:txBody>
      </p:sp>
      <p:sp>
        <p:nvSpPr>
          <p:cNvPr id="79" name="左大括号 78" title=""/>
          <p:cNvSpPr/>
          <p:nvPr>
            <p:custDataLst>
              <p:tags r:id="rId32"/>
            </p:custDataLst>
          </p:nvPr>
        </p:nvSpPr>
        <p:spPr>
          <a:xfrm>
            <a:off x="5686078" y="3990347"/>
            <a:ext cx="270863" cy="93628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0" name="文本框 79" title=""/>
          <p:cNvSpPr txBox="1"/>
          <p:nvPr>
            <p:custDataLst>
              <p:tags r:id="rId33"/>
            </p:custDataLst>
          </p:nvPr>
        </p:nvSpPr>
        <p:spPr>
          <a:xfrm>
            <a:off x="6062035" y="3866515"/>
            <a:ext cx="145796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合同订立</a:t>
            </a:r>
          </a:p>
        </p:txBody>
      </p:sp>
      <p:sp>
        <p:nvSpPr>
          <p:cNvPr id="81" name="文本框 80" title=""/>
          <p:cNvSpPr txBox="1"/>
          <p:nvPr>
            <p:custDataLst>
              <p:tags r:id="rId34"/>
            </p:custDataLst>
          </p:nvPr>
        </p:nvSpPr>
        <p:spPr>
          <a:xfrm>
            <a:off x="6060765" y="4655185"/>
            <a:ext cx="1450340" cy="398780"/>
          </a:xfrm>
          <a:prstGeom prst="rect">
            <a:avLst/>
          </a:prstGeom>
          <a:solidFill>
            <a:schemeClr val="accent2">
              <a:lumMod val="5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chemeClr val="bg1"/>
                </a:solidFill>
                <a:latin typeface="微软雅黑" panose="020b0503020204020204" pitchFamily="34" charset="-122"/>
                <a:ea typeface="微软雅黑" panose="020b0503020204020204" pitchFamily="34" charset="-122"/>
                <a:sym typeface="+mn-ea"/>
              </a:rPr>
              <a:t>违约责任</a:t>
            </a:r>
          </a:p>
        </p:txBody>
      </p:sp>
      <p:sp>
        <p:nvSpPr>
          <p:cNvPr id="82" name="左大括号 81" title=""/>
          <p:cNvSpPr/>
          <p:nvPr>
            <p:custDataLst>
              <p:tags r:id="rId35"/>
            </p:custDataLst>
          </p:nvPr>
        </p:nvSpPr>
        <p:spPr>
          <a:xfrm>
            <a:off x="7741610" y="3736340"/>
            <a:ext cx="76200" cy="7410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3" name="左大括号 82" title=""/>
          <p:cNvSpPr/>
          <p:nvPr>
            <p:custDataLst>
              <p:tags r:id="rId36"/>
            </p:custDataLst>
          </p:nvPr>
        </p:nvSpPr>
        <p:spPr>
          <a:xfrm>
            <a:off x="7666045" y="2128520"/>
            <a:ext cx="124460"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4" name="左大括号 83" title=""/>
          <p:cNvSpPr/>
          <p:nvPr>
            <p:custDataLst>
              <p:tags r:id="rId37"/>
            </p:custDataLst>
          </p:nvPr>
        </p:nvSpPr>
        <p:spPr>
          <a:xfrm>
            <a:off x="7660330" y="2827020"/>
            <a:ext cx="173355" cy="690245"/>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5" name="文本框 84" title=""/>
          <p:cNvSpPr txBox="1"/>
          <p:nvPr>
            <p:custDataLst>
              <p:tags r:id="rId38"/>
            </p:custDataLst>
          </p:nvPr>
        </p:nvSpPr>
        <p:spPr>
          <a:xfrm>
            <a:off x="7833371" y="2062730"/>
            <a:ext cx="3016917" cy="6451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定分止争——</a:t>
            </a:r>
            <a:r>
              <a:rPr lang="zh-CN" altLang="en-US" b="1">
                <a:solidFill>
                  <a:srgbClr val="C00000"/>
                </a:solidFill>
                <a:latin typeface="微软雅黑" panose="020b0503020204020204" pitchFamily="34" charset="-122"/>
                <a:ea typeface="微软雅黑" panose="020b0503020204020204" pitchFamily="34" charset="-122"/>
                <a:sym typeface="+mn-ea"/>
              </a:rPr>
              <a:t>所有权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物尽其用——</a:t>
            </a:r>
            <a:r>
              <a:rPr lang="zh-CN" altLang="en-US" b="1">
                <a:solidFill>
                  <a:srgbClr val="C00000"/>
                </a:solidFill>
                <a:latin typeface="微软雅黑" panose="020b0503020204020204" pitchFamily="34" charset="-122"/>
                <a:ea typeface="微软雅黑" panose="020b0503020204020204" pitchFamily="34" charset="-122"/>
                <a:sym typeface="+mn-ea"/>
              </a:rPr>
              <a:t>他物权</a:t>
            </a:r>
          </a:p>
        </p:txBody>
      </p:sp>
      <p:sp>
        <p:nvSpPr>
          <p:cNvPr id="86" name="文本框 85" title=""/>
          <p:cNvSpPr txBox="1"/>
          <p:nvPr>
            <p:custDataLst>
              <p:tags r:id="rId39"/>
            </p:custDataLst>
          </p:nvPr>
        </p:nvSpPr>
        <p:spPr>
          <a:xfrm>
            <a:off x="7833685" y="2708910"/>
            <a:ext cx="2865755" cy="922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保护创作——</a:t>
            </a:r>
            <a:r>
              <a:rPr lang="zh-CN" altLang="en-US" b="1">
                <a:solidFill>
                  <a:srgbClr val="C00000"/>
                </a:solidFill>
                <a:latin typeface="微软雅黑" panose="020b0503020204020204" pitchFamily="34" charset="-122"/>
                <a:ea typeface="微软雅黑" panose="020b0503020204020204" pitchFamily="34" charset="-122"/>
                <a:sym typeface="+mn-ea"/>
              </a:rPr>
              <a:t>著作权</a:t>
            </a:r>
            <a:endParaRPr lang="zh-CN" altLang="en-US" b="1">
              <a:solidFill>
                <a:schemeClr val="accent2">
                  <a:lumMod val="50000"/>
                </a:schemeClr>
              </a:solidFill>
              <a:latin typeface="微软雅黑" panose="020b0503020204020204" pitchFamily="34" charset="-122"/>
              <a:ea typeface="微软雅黑" panose="020b0503020204020204" pitchFamily="34" charset="-122"/>
              <a:sym typeface="+mn-ea"/>
            </a:endParaRP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激励创新——</a:t>
            </a:r>
            <a:r>
              <a:rPr lang="zh-CN" altLang="en-US" b="1">
                <a:solidFill>
                  <a:srgbClr val="C00000"/>
                </a:solidFill>
                <a:latin typeface="微软雅黑" panose="020b0503020204020204" pitchFamily="34" charset="-122"/>
                <a:ea typeface="微软雅黑" panose="020b0503020204020204" pitchFamily="34" charset="-122"/>
                <a:sym typeface="+mn-ea"/>
              </a:rPr>
              <a:t>专利权</a:t>
            </a:r>
          </a:p>
          <a:p>
            <a:pPr lvl="0" algn="l">
              <a:buClrTx/>
              <a:buSzTx/>
              <a:buFontTx/>
            </a:pPr>
            <a:r>
              <a:rPr lang="zh-CN" altLang="en-US" b="1">
                <a:solidFill>
                  <a:schemeClr val="accent2">
                    <a:lumMod val="50000"/>
                  </a:schemeClr>
                </a:solidFill>
                <a:latin typeface="微软雅黑" panose="020b0503020204020204" pitchFamily="34" charset="-122"/>
                <a:ea typeface="微软雅黑" panose="020b0503020204020204" pitchFamily="34" charset="-122"/>
                <a:sym typeface="+mn-ea"/>
              </a:rPr>
              <a:t>点石成金——</a:t>
            </a:r>
            <a:r>
              <a:rPr lang="zh-CN" altLang="en-US" b="1">
                <a:solidFill>
                  <a:srgbClr val="C00000"/>
                </a:solidFill>
                <a:latin typeface="微软雅黑" panose="020b0503020204020204" pitchFamily="34" charset="-122"/>
                <a:ea typeface="微软雅黑" panose="020b0503020204020204" pitchFamily="34" charset="-122"/>
                <a:sym typeface="+mn-ea"/>
              </a:rPr>
              <a:t>商标权</a:t>
            </a:r>
          </a:p>
        </p:txBody>
      </p:sp>
      <p:sp>
        <p:nvSpPr>
          <p:cNvPr id="87" name="文本框 86" title=""/>
          <p:cNvSpPr txBox="1"/>
          <p:nvPr>
            <p:custDataLst>
              <p:tags r:id="rId40"/>
            </p:custDataLst>
          </p:nvPr>
        </p:nvSpPr>
        <p:spPr>
          <a:xfrm>
            <a:off x="7909414" y="3617431"/>
            <a:ext cx="2865945" cy="9223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accent2">
                    <a:lumMod val="50000"/>
                  </a:schemeClr>
                </a:solidFill>
                <a:latin typeface="微软雅黑" panose="020b0503020204020204" pitchFamily="34" charset="-122"/>
                <a:ea typeface="微软雅黑" panose="020b0503020204020204" pitchFamily="34" charset="-122"/>
              </a:rPr>
              <a:t>生活离不开</a:t>
            </a:r>
            <a:r>
              <a:rPr lang="zh-CN" altLang="en-US" b="1">
                <a:solidFill>
                  <a:srgbClr val="C00000"/>
                </a:solidFill>
                <a:latin typeface="微软雅黑" panose="020b0503020204020204" pitchFamily="34" charset="-122"/>
                <a:ea typeface="微软雅黑" panose="020b0503020204020204" pitchFamily="34" charset="-122"/>
              </a:rPr>
              <a:t>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要约承诺</a:t>
            </a:r>
            <a:r>
              <a:rPr lang="zh-CN" altLang="en-US" b="1">
                <a:solidFill>
                  <a:schemeClr val="accent2">
                    <a:lumMod val="50000"/>
                  </a:schemeClr>
                </a:solidFill>
                <a:latin typeface="微软雅黑" panose="020b0503020204020204" pitchFamily="34" charset="-122"/>
                <a:ea typeface="微软雅黑" panose="020b0503020204020204" pitchFamily="34" charset="-122"/>
              </a:rPr>
              <a:t>订合同</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a:p>
            <a:r>
              <a:rPr lang="zh-CN" altLang="en-US" b="1">
                <a:solidFill>
                  <a:srgbClr val="C00000"/>
                </a:solidFill>
                <a:latin typeface="微软雅黑" panose="020b0503020204020204" pitchFamily="34" charset="-122"/>
                <a:ea typeface="微软雅黑" panose="020b0503020204020204" pitchFamily="34" charset="-122"/>
              </a:rPr>
              <a:t>立字有据</a:t>
            </a:r>
            <a:r>
              <a:rPr lang="zh-CN" altLang="en-US" b="1">
                <a:solidFill>
                  <a:schemeClr val="accent2">
                    <a:lumMod val="50000"/>
                  </a:schemeClr>
                </a:solidFill>
                <a:latin typeface="微软雅黑" panose="020b0503020204020204" pitchFamily="34" charset="-122"/>
                <a:ea typeface="微软雅黑" panose="020b0503020204020204" pitchFamily="34" charset="-122"/>
              </a:rPr>
              <a:t>更可靠</a:t>
            </a:r>
            <a:endParaRPr lang="en-US" altLang="zh-CN" b="1">
              <a:solidFill>
                <a:schemeClr val="accent2">
                  <a:lumMod val="50000"/>
                </a:schemeClr>
              </a:solidFill>
              <a:latin typeface="微软雅黑" panose="020b0503020204020204" pitchFamily="34" charset="-122"/>
              <a:ea typeface="微软雅黑" panose="020b0503020204020204" pitchFamily="34" charset="-122"/>
            </a:endParaRPr>
          </a:p>
        </p:txBody>
      </p:sp>
      <p:sp>
        <p:nvSpPr>
          <p:cNvPr id="88" name="左大括号 87" title=""/>
          <p:cNvSpPr/>
          <p:nvPr>
            <p:custDataLst>
              <p:tags r:id="rId41"/>
            </p:custDataLst>
          </p:nvPr>
        </p:nvSpPr>
        <p:spPr>
          <a:xfrm>
            <a:off x="7662870" y="4639945"/>
            <a:ext cx="170815" cy="535940"/>
          </a:xfrm>
          <a:prstGeom prst="leftBrace">
            <a:avLst/>
          </a:prstGeom>
          <a:ln w="34925" cmpd="sng">
            <a:solidFill>
              <a:srgbClr val="0070C0"/>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custDataLst>
      <p:tags r:id="rId42"/>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0" name="左大括号 29" title=""/>
          <p:cNvSpPr/>
          <p:nvPr>
            <p:custDataLst>
              <p:tags r:id="rId4"/>
            </p:custDataLst>
          </p:nvPr>
        </p:nvSpPr>
        <p:spPr>
          <a:xfrm rot="5400000">
            <a:off x="750808"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0" name="左大括号 39" title=""/>
          <p:cNvSpPr/>
          <p:nvPr>
            <p:custDataLst>
              <p:tags r:id="rId5"/>
            </p:custDataLst>
          </p:nvPr>
        </p:nvSpPr>
        <p:spPr>
          <a:xfrm rot="5400000">
            <a:off x="3795796" y="3720087"/>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3" name="左大括号 52" title=""/>
          <p:cNvSpPr/>
          <p:nvPr>
            <p:custDataLst>
              <p:tags r:id="rId6"/>
            </p:custDataLst>
          </p:nvPr>
        </p:nvSpPr>
        <p:spPr>
          <a:xfrm rot="5400000">
            <a:off x="8218965" y="3725036"/>
            <a:ext cx="404019" cy="82350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3" name="左大括号 62" title=""/>
          <p:cNvSpPr/>
          <p:nvPr>
            <p:custDataLst>
              <p:tags r:id="rId7"/>
            </p:custDataLst>
          </p:nvPr>
        </p:nvSpPr>
        <p:spPr>
          <a:xfrm rot="5400000">
            <a:off x="10879071" y="3877166"/>
            <a:ext cx="404019" cy="51924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6" name="左大括号 65" title=""/>
          <p:cNvSpPr/>
          <p:nvPr>
            <p:custDataLst>
              <p:tags r:id="rId8"/>
            </p:custDataLst>
          </p:nvPr>
        </p:nvSpPr>
        <p:spPr>
          <a:xfrm rot="5400000">
            <a:off x="9590649" y="3739885"/>
            <a:ext cx="399069" cy="790095"/>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cxnSp>
        <p:nvCxnSpPr>
          <p:cNvPr id="73" name="直接连接符 72" title=""/>
          <p:cNvCxnSpPr/>
          <p:nvPr>
            <p:custDataLst>
              <p:tags r:id="rId9"/>
            </p:custDataLst>
          </p:nvPr>
        </p:nvCxnSpPr>
        <p:spPr>
          <a:xfrm flipH="1">
            <a:off x="2435249" y="4018924"/>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4" name="直接连接符 73" title=""/>
          <p:cNvCxnSpPr/>
          <p:nvPr>
            <p:custDataLst>
              <p:tags r:id="rId10"/>
            </p:custDataLst>
          </p:nvPr>
        </p:nvCxnSpPr>
        <p:spPr>
          <a:xfrm flipH="1">
            <a:off x="5416202" y="3987988"/>
            <a:ext cx="14230" cy="34152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5" name="直接连接符 74" title=""/>
          <p:cNvCxnSpPr>
            <a:stCxn id="56" idx="1"/>
          </p:cNvCxnSpPr>
          <p:nvPr>
            <p:custDataLst>
              <p:tags r:id="rId11"/>
            </p:custDataLst>
          </p:nvPr>
        </p:nvCxnSpPr>
        <p:spPr>
          <a:xfrm flipH="1">
            <a:off x="7011239" y="3935398"/>
            <a:ext cx="2475" cy="42505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2" name="直接连接符 71" title=""/>
          <p:cNvCxnSpPr/>
          <p:nvPr>
            <p:custDataLst>
              <p:tags r:id="rId12"/>
            </p:custDataLst>
          </p:nvPr>
        </p:nvCxnSpPr>
        <p:spPr>
          <a:xfrm>
            <a:off x="7523532"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1" name="直接连接符 70" title=""/>
          <p:cNvCxnSpPr/>
          <p:nvPr>
            <p:custDataLst>
              <p:tags r:id="rId13"/>
            </p:custDataLst>
          </p:nvPr>
        </p:nvCxnSpPr>
        <p:spPr>
          <a:xfrm>
            <a:off x="4678078" y="1748579"/>
            <a:ext cx="13612" cy="42319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直接连接符 27" title=""/>
          <p:cNvCxnSpPr/>
          <p:nvPr>
            <p:custDataLst>
              <p:tags r:id="rId14"/>
            </p:custDataLst>
          </p:nvPr>
        </p:nvCxnSpPr>
        <p:spPr>
          <a:xfrm flipH="1">
            <a:off x="3038042" y="363118"/>
            <a:ext cx="0" cy="20324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左大括号 19" title=""/>
          <p:cNvSpPr/>
          <p:nvPr>
            <p:custDataLst>
              <p:tags r:id="rId15"/>
            </p:custDataLst>
          </p:nvPr>
        </p:nvSpPr>
        <p:spPr>
          <a:xfrm rot="5400000">
            <a:off x="1472534" y="1976266"/>
            <a:ext cx="343385" cy="1778796"/>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8" name="左大括号 37" title=""/>
          <p:cNvSpPr/>
          <p:nvPr>
            <p:custDataLst>
              <p:tags r:id="rId16"/>
            </p:custDataLst>
          </p:nvPr>
        </p:nvSpPr>
        <p:spPr>
          <a:xfrm rot="5400000">
            <a:off x="4594552" y="2081446"/>
            <a:ext cx="343385" cy="156905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1" name="左大括号 50" title=""/>
          <p:cNvSpPr/>
          <p:nvPr>
            <p:custDataLst>
              <p:tags r:id="rId17"/>
            </p:custDataLst>
          </p:nvPr>
        </p:nvSpPr>
        <p:spPr>
          <a:xfrm rot="5400000">
            <a:off x="7467849"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61" name="左大括号 60" title=""/>
          <p:cNvSpPr/>
          <p:nvPr>
            <p:custDataLst>
              <p:tags r:id="rId18"/>
            </p:custDataLst>
          </p:nvPr>
        </p:nvSpPr>
        <p:spPr>
          <a:xfrm rot="5400000">
            <a:off x="10252670" y="2113001"/>
            <a:ext cx="343385" cy="150656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 name="圆角矩形 9" title=""/>
          <p:cNvSpPr/>
          <p:nvPr>
            <p:custDataLst>
              <p:tags r:id="rId19"/>
            </p:custDataLst>
          </p:nvPr>
        </p:nvSpPr>
        <p:spPr>
          <a:xfrm>
            <a:off x="427841" y="3067054"/>
            <a:ext cx="113719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认真对待民事权得与义务</a:t>
            </a:r>
          </a:p>
        </p:txBody>
      </p:sp>
      <p:sp>
        <p:nvSpPr>
          <p:cNvPr id="14" name="圆角矩形 13" title=""/>
          <p:cNvSpPr/>
          <p:nvPr>
            <p:custDataLst>
              <p:tags r:id="rId20"/>
            </p:custDataLst>
          </p:nvPr>
        </p:nvSpPr>
        <p:spPr>
          <a:xfrm>
            <a:off x="351593" y="4333229"/>
            <a:ext cx="650885"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透视民法与民事法律关系</a:t>
            </a:r>
            <a:endParaRPr lang="zh-CN" altLang="en-US" sz="1560" b="1"/>
          </a:p>
        </p:txBody>
      </p:sp>
      <p:sp>
        <p:nvSpPr>
          <p:cNvPr id="6" name="圆角矩形 5" title=""/>
          <p:cNvSpPr/>
          <p:nvPr>
            <p:custDataLst>
              <p:tags r:id="rId21"/>
            </p:custDataLst>
          </p:nvPr>
        </p:nvSpPr>
        <p:spPr>
          <a:xfrm>
            <a:off x="754828" y="1969460"/>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第一课</a:t>
            </a:r>
            <a:r>
              <a:rPr lang="en-US" altLang="zh-CN" sz="1560" b="1"/>
              <a:t>  </a:t>
            </a:r>
            <a:r>
              <a:rPr lang="zh-CN" altLang="en-US" sz="1560" b="1"/>
              <a:t>在生活中学民法用民法</a:t>
            </a:r>
          </a:p>
        </p:txBody>
      </p:sp>
      <p:sp>
        <p:nvSpPr>
          <p:cNvPr id="7" name="圆角矩形 6" title=""/>
          <p:cNvSpPr/>
          <p:nvPr>
            <p:custDataLst>
              <p:tags r:id="rId22"/>
            </p:custDataLst>
          </p:nvPr>
        </p:nvSpPr>
        <p:spPr>
          <a:xfrm>
            <a:off x="9394516" y="1958323"/>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第四课  侵权责任与权利界线</a:t>
            </a:r>
          </a:p>
        </p:txBody>
      </p:sp>
      <p:sp>
        <p:nvSpPr>
          <p:cNvPr id="19" name="左大括号 18" title=""/>
          <p:cNvSpPr/>
          <p:nvPr>
            <p:custDataLst>
              <p:tags r:id="rId23"/>
            </p:custDataLst>
          </p:nvPr>
        </p:nvSpPr>
        <p:spPr>
          <a:xfrm rot="5400000">
            <a:off x="5726176" y="-2542185"/>
            <a:ext cx="421343" cy="8601947"/>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grpSp>
        <p:nvGrpSpPr>
          <p:cNvPr id="48" name="组合 47" title=""/>
          <p:cNvGrpSpPr/>
          <p:nvPr>
            <p:custDataLst>
              <p:tags r:id="rId24"/>
            </p:custDataLst>
          </p:nvPr>
        </p:nvGrpSpPr>
        <p:grpSpPr>
          <a:xfrm>
            <a:off x="4459674" y="809995"/>
            <a:ext cx="3116450" cy="640366"/>
            <a:chOff x="4304043" y="1286668"/>
            <a:chExt cx="3837944" cy="2757793"/>
          </a:xfrm>
          <a:gradFill>
            <a:gsLst>
              <a:gs pos="0">
                <a:srgbClr val="E30000"/>
              </a:gs>
              <a:gs pos="100000">
                <a:srgbClr val="760303"/>
              </a:gs>
            </a:gsLst>
            <a:lin scaled="0"/>
          </a:gradFill>
          <a:effectLst>
            <a:outerShdw blurRad="381000" dist="254000" dir="8100000" algn="tr" rotWithShape="0">
              <a:prstClr val="black">
                <a:alpha val="40000"/>
              </a:prstClr>
            </a:outerShdw>
          </a:effectLst>
        </p:grpSpPr>
        <p:sp>
          <p:nvSpPr>
            <p:cNvPr id="49" name="圆角矩形 48"/>
            <p:cNvSpPr/>
            <p:nvPr>
              <p:custDataLst>
                <p:tags r:id="rId25"/>
              </p:custDataLst>
            </p:nvPr>
          </p:nvSpPr>
          <p:spPr>
            <a:xfrm>
              <a:off x="4304043" y="1286668"/>
              <a:ext cx="3837944" cy="2757793"/>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755" b="1">
                <a:solidFill>
                  <a:schemeClr val="bg1"/>
                </a:solidFill>
                <a:ea typeface="微软雅黑" panose="020b0503020204020204" pitchFamily="34" charset="-122"/>
                <a:sym typeface="+mn-ea"/>
              </a:endParaRPr>
            </a:p>
          </p:txBody>
        </p:sp>
        <p:sp>
          <p:nvSpPr>
            <p:cNvPr id="50" name="圆角矩形 49"/>
            <p:cNvSpPr/>
            <p:nvPr>
              <p:custDataLst>
                <p:tags r:id="rId26"/>
              </p:custDataLst>
            </p:nvPr>
          </p:nvSpPr>
          <p:spPr>
            <a:xfrm>
              <a:off x="4304654" y="1367328"/>
              <a:ext cx="3789076" cy="2596474"/>
            </a:xfrm>
            <a:prstGeom prst="roundRect">
              <a:avLst/>
            </a:prstGeom>
            <a:grpFill/>
            <a:ln w="57150">
              <a:solidFill>
                <a:srgbClr val="C00000"/>
              </a:soli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zh-CN" sz="2340" b="1">
                  <a:solidFill>
                    <a:schemeClr val="bg1"/>
                  </a:solidFill>
                  <a:latin typeface="微软雅黑" panose="020b0503020204020204" pitchFamily="34" charset="-122"/>
                  <a:ea typeface="微软雅黑" panose="020b0503020204020204" pitchFamily="34" charset="-122"/>
                  <a:cs typeface="+mn-ea"/>
                  <a:sym typeface="+mn-ea"/>
                </a:rPr>
                <a:t>民事权利与民事义务</a:t>
              </a:r>
            </a:p>
          </p:txBody>
        </p:sp>
      </p:grpSp>
      <p:sp>
        <p:nvSpPr>
          <p:cNvPr id="2" name="圆角矩形 1" title=""/>
          <p:cNvSpPr/>
          <p:nvPr>
            <p:custDataLst>
              <p:tags r:id="rId27"/>
            </p:custDataLst>
          </p:nvPr>
        </p:nvSpPr>
        <p:spPr>
          <a:xfrm>
            <a:off x="3683808"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第二课</a:t>
            </a:r>
            <a:r>
              <a:rPr lang="en-US" altLang="zh-CN" sz="1560" b="1"/>
              <a:t>  </a:t>
            </a:r>
            <a:r>
              <a:rPr lang="zh-CN" altLang="en-US" sz="1560" b="1"/>
              <a:t>依法有效保护财产权</a:t>
            </a:r>
          </a:p>
        </p:txBody>
      </p:sp>
      <p:sp>
        <p:nvSpPr>
          <p:cNvPr id="4" name="圆角矩形 3" title=""/>
          <p:cNvSpPr/>
          <p:nvPr>
            <p:custDataLst>
              <p:tags r:id="rId28"/>
            </p:custDataLst>
          </p:nvPr>
        </p:nvSpPr>
        <p:spPr>
          <a:xfrm>
            <a:off x="6612170" y="198492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第三课</a:t>
            </a:r>
            <a:r>
              <a:rPr lang="en-US" altLang="zh-CN" sz="1560" b="1"/>
              <a:t>  </a:t>
            </a:r>
            <a:r>
              <a:rPr lang="zh-CN" altLang="en-US" sz="1560" b="1"/>
              <a:t>订约履约</a:t>
            </a:r>
          </a:p>
          <a:p>
            <a:pPr algn="ctr"/>
            <a:r>
              <a:rPr lang="zh-CN" altLang="en-US" sz="1560" b="1"/>
              <a:t>诚信为本</a:t>
            </a:r>
          </a:p>
        </p:txBody>
      </p:sp>
      <p:sp>
        <p:nvSpPr>
          <p:cNvPr id="29" name="圆角矩形 28" title=""/>
          <p:cNvSpPr/>
          <p:nvPr>
            <p:custDataLst>
              <p:tags r:id="rId29"/>
            </p:custDataLst>
          </p:nvPr>
        </p:nvSpPr>
        <p:spPr>
          <a:xfrm>
            <a:off x="1893876"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积极维护人身权利</a:t>
            </a:r>
          </a:p>
        </p:txBody>
      </p:sp>
      <p:sp>
        <p:nvSpPr>
          <p:cNvPr id="31" name="圆角矩形 30" title=""/>
          <p:cNvSpPr/>
          <p:nvPr>
            <p:custDataLst>
              <p:tags r:id="rId30"/>
            </p:custDataLst>
          </p:nvPr>
        </p:nvSpPr>
        <p:spPr>
          <a:xfrm>
            <a:off x="1074785" y="4334467"/>
            <a:ext cx="433098" cy="2090008"/>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解析民法基本原则</a:t>
            </a:r>
            <a:endParaRPr lang="zh-CN" altLang="en-US" sz="1560" b="1"/>
          </a:p>
        </p:txBody>
      </p:sp>
      <p:sp>
        <p:nvSpPr>
          <p:cNvPr id="32" name="圆角矩形 31" title=""/>
          <p:cNvSpPr/>
          <p:nvPr>
            <p:custDataLst>
              <p:tags r:id="rId31"/>
            </p:custDataLst>
          </p:nvPr>
        </p:nvSpPr>
        <p:spPr>
          <a:xfrm>
            <a:off x="1699601"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生命健康俱可贵</a:t>
            </a:r>
            <a:endParaRPr lang="zh-CN" altLang="en-US" sz="1560" b="1"/>
          </a:p>
        </p:txBody>
      </p:sp>
      <p:sp>
        <p:nvSpPr>
          <p:cNvPr id="33" name="左大括号 32" title=""/>
          <p:cNvSpPr/>
          <p:nvPr>
            <p:custDataLst>
              <p:tags r:id="rId32"/>
            </p:custDataLst>
          </p:nvPr>
        </p:nvSpPr>
        <p:spPr>
          <a:xfrm rot="5400000">
            <a:off x="2247779"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4" name="圆角矩形 33" title=""/>
          <p:cNvSpPr/>
          <p:nvPr>
            <p:custDataLst>
              <p:tags r:id="rId33"/>
            </p:custDataLst>
          </p:nvPr>
        </p:nvSpPr>
        <p:spPr>
          <a:xfrm>
            <a:off x="2323262"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姓名肖像受保护</a:t>
            </a:r>
            <a:endParaRPr lang="zh-CN" altLang="en-US" sz="1560" b="1"/>
          </a:p>
        </p:txBody>
      </p:sp>
      <p:sp>
        <p:nvSpPr>
          <p:cNvPr id="35" name="圆角矩形 34" title=""/>
          <p:cNvSpPr/>
          <p:nvPr>
            <p:custDataLst>
              <p:tags r:id="rId34"/>
            </p:custDataLst>
          </p:nvPr>
        </p:nvSpPr>
        <p:spPr>
          <a:xfrm>
            <a:off x="2970434"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名誉隐私不可侵</a:t>
            </a:r>
            <a:endParaRPr lang="zh-CN" altLang="en-US" sz="1560" b="1"/>
          </a:p>
        </p:txBody>
      </p:sp>
      <p:sp>
        <p:nvSpPr>
          <p:cNvPr id="36" name="圆角矩形 35" title=""/>
          <p:cNvSpPr/>
          <p:nvPr>
            <p:custDataLst>
              <p:tags r:id="rId35"/>
            </p:custDataLst>
          </p:nvPr>
        </p:nvSpPr>
        <p:spPr>
          <a:xfrm>
            <a:off x="3473447" y="3067054"/>
            <a:ext cx="104252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保障各类特权</a:t>
            </a:r>
          </a:p>
        </p:txBody>
      </p:sp>
      <p:sp>
        <p:nvSpPr>
          <p:cNvPr id="37" name="圆角矩形 36" title=""/>
          <p:cNvSpPr/>
          <p:nvPr>
            <p:custDataLst>
              <p:tags r:id="rId36"/>
            </p:custDataLst>
          </p:nvPr>
        </p:nvSpPr>
        <p:spPr>
          <a:xfrm>
            <a:off x="3394251" y="4333230"/>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定分止争</a:t>
            </a:r>
            <a:r>
              <a:rPr lang="en-US" altLang="zh-CN" sz="1560" b="1">
                <a:solidFill>
                  <a:srgbClr val="FF0000"/>
                </a:solidFill>
              </a:rPr>
              <a:t> </a:t>
            </a:r>
            <a:r>
              <a:rPr lang="zh-CN" altLang="en-US" sz="1560" b="1">
                <a:solidFill>
                  <a:srgbClr val="FF0000"/>
                </a:solidFill>
              </a:rPr>
              <a:t>所有权</a:t>
            </a:r>
          </a:p>
        </p:txBody>
      </p:sp>
      <p:sp>
        <p:nvSpPr>
          <p:cNvPr id="39" name="圆角矩形 38" title=""/>
          <p:cNvSpPr/>
          <p:nvPr>
            <p:custDataLst>
              <p:tags r:id="rId37"/>
            </p:custDataLst>
          </p:nvPr>
        </p:nvSpPr>
        <p:spPr>
          <a:xfrm>
            <a:off x="4870497"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尊重知识产权</a:t>
            </a:r>
          </a:p>
        </p:txBody>
      </p:sp>
      <p:sp>
        <p:nvSpPr>
          <p:cNvPr id="41" name="圆角矩形 40" title=""/>
          <p:cNvSpPr/>
          <p:nvPr>
            <p:custDataLst>
              <p:tags r:id="rId38"/>
            </p:custDataLst>
          </p:nvPr>
        </p:nvSpPr>
        <p:spPr>
          <a:xfrm>
            <a:off x="4096489" y="433446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物尽其用他物权</a:t>
            </a:r>
            <a:endParaRPr lang="zh-CN" altLang="en-US" sz="1560" b="1"/>
          </a:p>
        </p:txBody>
      </p:sp>
      <p:sp>
        <p:nvSpPr>
          <p:cNvPr id="42" name="圆角矩形 41" title=""/>
          <p:cNvSpPr/>
          <p:nvPr>
            <p:custDataLst>
              <p:tags r:id="rId39"/>
            </p:custDataLst>
          </p:nvPr>
        </p:nvSpPr>
        <p:spPr>
          <a:xfrm>
            <a:off x="4676222"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保护创作著作权</a:t>
            </a:r>
            <a:endParaRPr lang="zh-CN" altLang="en-US" sz="1560" b="1"/>
          </a:p>
        </p:txBody>
      </p:sp>
      <p:sp>
        <p:nvSpPr>
          <p:cNvPr id="43" name="左大括号 42" title=""/>
          <p:cNvSpPr/>
          <p:nvPr>
            <p:custDataLst>
              <p:tags r:id="rId40"/>
            </p:custDataLst>
          </p:nvPr>
        </p:nvSpPr>
        <p:spPr>
          <a:xfrm rot="5400000">
            <a:off x="5223782" y="3529523"/>
            <a:ext cx="399069" cy="121081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44" name="圆角矩形 43" title=""/>
          <p:cNvSpPr/>
          <p:nvPr>
            <p:custDataLst>
              <p:tags r:id="rId41"/>
            </p:custDataLst>
          </p:nvPr>
        </p:nvSpPr>
        <p:spPr>
          <a:xfrm>
            <a:off x="5299265"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激励创新专利权</a:t>
            </a:r>
            <a:endParaRPr lang="zh-CN" altLang="en-US" sz="1560" b="1"/>
          </a:p>
        </p:txBody>
      </p:sp>
      <p:sp>
        <p:nvSpPr>
          <p:cNvPr id="45" name="圆角矩形 44" title=""/>
          <p:cNvSpPr/>
          <p:nvPr>
            <p:custDataLst>
              <p:tags r:id="rId42"/>
            </p:custDataLst>
          </p:nvPr>
        </p:nvSpPr>
        <p:spPr>
          <a:xfrm>
            <a:off x="5815270"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点石成金商标权</a:t>
            </a:r>
            <a:endParaRPr lang="zh-CN" altLang="en-US" sz="1560" b="1"/>
          </a:p>
        </p:txBody>
      </p:sp>
      <p:sp>
        <p:nvSpPr>
          <p:cNvPr id="46" name="圆角矩形 45" title=""/>
          <p:cNvSpPr/>
          <p:nvPr>
            <p:custDataLst>
              <p:tags r:id="rId43"/>
            </p:custDataLst>
          </p:nvPr>
        </p:nvSpPr>
        <p:spPr>
          <a:xfrm>
            <a:off x="6446975" y="3067054"/>
            <a:ext cx="1113062"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订立合同学问大</a:t>
            </a:r>
          </a:p>
        </p:txBody>
      </p:sp>
      <p:sp>
        <p:nvSpPr>
          <p:cNvPr id="47" name="圆角矩形 46" title=""/>
          <p:cNvSpPr/>
          <p:nvPr>
            <p:custDataLst>
              <p:tags r:id="rId44"/>
            </p:custDataLst>
          </p:nvPr>
        </p:nvSpPr>
        <p:spPr>
          <a:xfrm>
            <a:off x="7870011"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一诺千金重在履行</a:t>
            </a:r>
          </a:p>
        </p:txBody>
      </p:sp>
      <p:sp>
        <p:nvSpPr>
          <p:cNvPr id="52" name="圆角矩形 51" title=""/>
          <p:cNvSpPr/>
          <p:nvPr>
            <p:custDataLst>
              <p:tags r:id="rId45"/>
            </p:custDataLst>
          </p:nvPr>
        </p:nvSpPr>
        <p:spPr>
          <a:xfrm>
            <a:off x="7762355"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有约必守</a:t>
            </a:r>
          </a:p>
          <a:p>
            <a:pPr algn="ctr"/>
            <a:r>
              <a:rPr lang="zh-CN" altLang="en-US" sz="1560" b="1">
                <a:solidFill>
                  <a:schemeClr val="tx1"/>
                </a:solidFill>
              </a:rPr>
              <a:t>违约必责</a:t>
            </a:r>
          </a:p>
        </p:txBody>
      </p:sp>
      <p:sp>
        <p:nvSpPr>
          <p:cNvPr id="54" name="圆角矩形 53" title=""/>
          <p:cNvSpPr/>
          <p:nvPr>
            <p:custDataLst>
              <p:tags r:id="rId46"/>
            </p:custDataLst>
          </p:nvPr>
        </p:nvSpPr>
        <p:spPr>
          <a:xfrm>
            <a:off x="8571630"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言而有信违约有责</a:t>
            </a:r>
            <a:endParaRPr lang="zh-CN" altLang="en-US" sz="1560" b="1"/>
          </a:p>
        </p:txBody>
      </p:sp>
      <p:sp>
        <p:nvSpPr>
          <p:cNvPr id="55" name="圆角矩形 54" title=""/>
          <p:cNvSpPr/>
          <p:nvPr>
            <p:custDataLst>
              <p:tags r:id="rId47"/>
            </p:custDataLst>
          </p:nvPr>
        </p:nvSpPr>
        <p:spPr>
          <a:xfrm>
            <a:off x="6274973" y="4329518"/>
            <a:ext cx="34833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生活离不开合同</a:t>
            </a:r>
            <a:endParaRPr lang="zh-CN" altLang="en-US" sz="1560" b="1"/>
          </a:p>
        </p:txBody>
      </p:sp>
      <p:sp>
        <p:nvSpPr>
          <p:cNvPr id="56" name="左大括号 55" title=""/>
          <p:cNvSpPr/>
          <p:nvPr>
            <p:custDataLst>
              <p:tags r:id="rId48"/>
            </p:custDataLst>
          </p:nvPr>
        </p:nvSpPr>
        <p:spPr>
          <a:xfrm rot="5400000">
            <a:off x="6813871" y="3611193"/>
            <a:ext cx="399069" cy="1047479"/>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57" name="圆角矩形 56" title=""/>
          <p:cNvSpPr/>
          <p:nvPr>
            <p:custDataLst>
              <p:tags r:id="rId49"/>
            </p:custDataLst>
          </p:nvPr>
        </p:nvSpPr>
        <p:spPr>
          <a:xfrm>
            <a:off x="6858418" y="4329518"/>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要约承诺订合同</a:t>
            </a:r>
            <a:endParaRPr lang="zh-CN" altLang="en-US" sz="1560" b="1"/>
          </a:p>
        </p:txBody>
      </p:sp>
      <p:sp>
        <p:nvSpPr>
          <p:cNvPr id="58" name="圆角矩形 57" title=""/>
          <p:cNvSpPr/>
          <p:nvPr>
            <p:custDataLst>
              <p:tags r:id="rId50"/>
            </p:custDataLst>
          </p:nvPr>
        </p:nvSpPr>
        <p:spPr>
          <a:xfrm>
            <a:off x="7401647" y="4334467"/>
            <a:ext cx="319255"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立字有据更可靠</a:t>
            </a:r>
            <a:endParaRPr lang="zh-CN" altLang="en-US" sz="1560" b="1"/>
          </a:p>
        </p:txBody>
      </p:sp>
      <p:sp>
        <p:nvSpPr>
          <p:cNvPr id="59" name="圆角矩形 58" title=""/>
          <p:cNvSpPr/>
          <p:nvPr>
            <p:custDataLst>
              <p:tags r:id="rId51"/>
            </p:custDataLst>
          </p:nvPr>
        </p:nvSpPr>
        <p:spPr>
          <a:xfrm>
            <a:off x="9231176" y="3067054"/>
            <a:ext cx="1109969"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权利保障</a:t>
            </a:r>
          </a:p>
          <a:p>
            <a:pPr algn="ctr"/>
            <a:r>
              <a:rPr lang="zh-CN" altLang="en-US" sz="1560" b="1">
                <a:solidFill>
                  <a:schemeClr val="tx1"/>
                </a:solidFill>
              </a:rPr>
              <a:t>于法有据</a:t>
            </a:r>
          </a:p>
        </p:txBody>
      </p:sp>
      <p:sp>
        <p:nvSpPr>
          <p:cNvPr id="60" name="圆角矩形 59" title=""/>
          <p:cNvSpPr/>
          <p:nvPr>
            <p:custDataLst>
              <p:tags r:id="rId52"/>
            </p:custDataLst>
          </p:nvPr>
        </p:nvSpPr>
        <p:spPr>
          <a:xfrm>
            <a:off x="10692932" y="4338179"/>
            <a:ext cx="376177" cy="2059691"/>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民事权利有限制</a:t>
            </a:r>
          </a:p>
        </p:txBody>
      </p:sp>
      <p:sp>
        <p:nvSpPr>
          <p:cNvPr id="62" name="圆角矩形 61" title=""/>
          <p:cNvSpPr/>
          <p:nvPr>
            <p:custDataLst>
              <p:tags r:id="rId53"/>
            </p:custDataLst>
          </p:nvPr>
        </p:nvSpPr>
        <p:spPr>
          <a:xfrm>
            <a:off x="10461451" y="3067054"/>
            <a:ext cx="1158228" cy="828455"/>
          </a:xfrm>
          <a:prstGeom prst="roundRect">
            <a:avLst/>
          </a:prstGeom>
          <a:solidFill>
            <a:srgbClr val="FFFF00"/>
          </a:solidFill>
          <a:ln w="57150">
            <a:solidFill>
              <a:srgbClr val="E62A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权利行使</a:t>
            </a:r>
          </a:p>
          <a:p>
            <a:pPr algn="ctr"/>
            <a:r>
              <a:rPr lang="zh-CN" altLang="en-US" sz="1560" b="1">
                <a:solidFill>
                  <a:schemeClr val="tx1"/>
                </a:solidFill>
              </a:rPr>
              <a:t>注意界限</a:t>
            </a:r>
          </a:p>
        </p:txBody>
      </p:sp>
      <p:sp>
        <p:nvSpPr>
          <p:cNvPr id="64" name="圆角矩形 63" title=""/>
          <p:cNvSpPr/>
          <p:nvPr>
            <p:custDataLst>
              <p:tags r:id="rId54"/>
            </p:custDataLst>
          </p:nvPr>
        </p:nvSpPr>
        <p:spPr>
          <a:xfrm>
            <a:off x="11175476" y="4339417"/>
            <a:ext cx="387313" cy="2074540"/>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妥善处理相邻关系</a:t>
            </a:r>
            <a:endParaRPr lang="zh-CN" altLang="en-US" sz="1560" b="1"/>
          </a:p>
        </p:txBody>
      </p:sp>
      <p:sp>
        <p:nvSpPr>
          <p:cNvPr id="65" name="圆角矩形 64" title=""/>
          <p:cNvSpPr/>
          <p:nvPr>
            <p:custDataLst>
              <p:tags r:id="rId55"/>
            </p:custDataLst>
          </p:nvPr>
        </p:nvSpPr>
        <p:spPr>
          <a:xfrm>
            <a:off x="9110529" y="4329518"/>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权利行为的法律责任</a:t>
            </a:r>
            <a:endParaRPr lang="zh-CN" altLang="en-US" sz="1560" b="1"/>
          </a:p>
        </p:txBody>
      </p:sp>
      <p:sp>
        <p:nvSpPr>
          <p:cNvPr id="68" name="圆角矩形 67" title=""/>
          <p:cNvSpPr/>
          <p:nvPr>
            <p:custDataLst>
              <p:tags r:id="rId56"/>
            </p:custDataLst>
          </p:nvPr>
        </p:nvSpPr>
        <p:spPr>
          <a:xfrm>
            <a:off x="9867832" y="4354266"/>
            <a:ext cx="651503" cy="2058453"/>
          </a:xfrm>
          <a:prstGeom prst="roundRect">
            <a:avLst/>
          </a:prstGeom>
          <a:solidFill>
            <a:schemeClr val="bg2"/>
          </a:solidFill>
          <a:ln w="3175">
            <a:solidFill>
              <a:srgbClr val="FF0000"/>
            </a:solidFill>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rgbClr val="FF0000"/>
                </a:solidFill>
              </a:rPr>
              <a:t>侵权责任中的情理法</a:t>
            </a:r>
            <a:endParaRPr lang="zh-CN" altLang="en-US" sz="1560" b="1"/>
          </a:p>
        </p:txBody>
      </p:sp>
      <p:sp>
        <p:nvSpPr>
          <p:cNvPr id="3" name="圆角矩形 45" title=""/>
          <p:cNvSpPr/>
          <p:nvPr>
            <p:custDataLst>
              <p:tags r:id="rId57"/>
            </p:custDataLst>
          </p:nvPr>
        </p:nvSpPr>
        <p:spPr>
          <a:xfrm>
            <a:off x="821649" y="535416"/>
            <a:ext cx="1375591" cy="907256"/>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大单元教学</a:t>
            </a:r>
          </a:p>
        </p:txBody>
      </p:sp>
    </p:spTree>
    <p:custDataLst>
      <p:tags r:id="rId58"/>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ctrTitle"/>
            <p:custDataLst>
              <p:tags r:id="rId4"/>
            </p:custDataLst>
          </p:nvPr>
        </p:nvSpPr>
        <p:spPr>
          <a:xfrm>
            <a:off x="1194318" y="2423331"/>
            <a:ext cx="9189924" cy="172830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a:glow rad="127000">
              <a:schemeClr val="accent3">
                <a:lumMod val="60000"/>
                <a:lumOff val="40000"/>
              </a:schemeClr>
            </a:glow>
            <a:outerShdw blurRad="50800" dist="50800" dir="5400000" algn="ctr" rotWithShape="0">
              <a:schemeClr val="accent6">
                <a:lumMod val="40000"/>
                <a:lumOff val="60000"/>
                <a:alpha val="100000"/>
              </a:schemeClr>
            </a:outerShdw>
          </a:effectLst>
        </p:spPr>
        <p:txBody>
          <a:bodyPr anchor="ctr" anchorCtr="0">
            <a:normAutofit/>
          </a:bodyPr>
          <a:lstStyle/>
          <a:p>
            <a:pPr>
              <a:lnSpc>
                <a:spcPts val="7000"/>
              </a:lnSpc>
            </a:pPr>
            <a:r>
              <a:rPr lang="zh-CN" altLang="en-US" sz="4400">
                <a:solidFill>
                  <a:srgbClr val="C00000"/>
                </a:solidFill>
              </a:rPr>
              <a:t>第一课</a:t>
            </a:r>
            <a:r>
              <a:rPr lang="zh-CN" altLang="zh-CN" sz="4400">
                <a:solidFill>
                  <a:srgbClr val="C00000"/>
                </a:solidFill>
              </a:rPr>
              <a:t>  </a:t>
            </a:r>
            <a:r>
              <a:rPr lang="zh-CN" altLang="en-US" sz="4400">
                <a:solidFill>
                  <a:srgbClr val="C00000"/>
                </a:solidFill>
              </a:rPr>
              <a:t>在生活中学民法用民法</a:t>
            </a:r>
            <a:endParaRPr lang="zh-CN" sz="4400">
              <a:solidFill>
                <a:srgbClr val="C00000"/>
              </a:solidFill>
            </a:endParaRPr>
          </a:p>
        </p:txBody>
      </p:sp>
      <p:sp>
        <p:nvSpPr>
          <p:cNvPr id="3" name="圆角矩形 2" title=""/>
          <p:cNvSpPr/>
          <p:nvPr>
            <p:custDataLst>
              <p:tags r:id="rId5"/>
            </p:custDataLst>
          </p:nvPr>
        </p:nvSpPr>
        <p:spPr>
          <a:xfrm>
            <a:off x="556261" y="828040"/>
            <a:ext cx="4360972" cy="7277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选择性必修</a:t>
            </a:r>
            <a:r>
              <a:rPr lang="en-US" altLang="zh-CN"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2</a:t>
            </a:r>
            <a:r>
              <a:rPr lang="zh-CN" altLang="en-US" sz="2400" b="1">
                <a:solidFill>
                  <a:schemeClr val="tx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sym typeface="+mn-ea"/>
              </a:rPr>
              <a:t>　法律与生活</a:t>
            </a:r>
          </a:p>
        </p:txBody>
      </p:sp>
    </p:spTree>
    <p:custDataLst>
      <p:tags r:id="rId6"/>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500"/>
                                        <p:tgtEl>
                                          <p:spTgt spid="3"/>
                                        </p:tgtEl>
                                      </p:cBhvr>
                                    </p:animEffect>
                                  </p:childTnLst>
                                </p:cTn>
                              </p:par>
                            </p:childTnLst>
                          </p:cTn>
                        </p:par>
                        <p:par>
                          <p:cTn id="8" fill="hold" nodeType="afterGroup">
                            <p:stCondLst>
                              <p:cond delay="500"/>
                            </p:stCondLst>
                            <p:childTnLst>
                              <p:par>
                                <p:cTn id="9" presetID="16" presetClass="entr" presetSubtype="21" dur="500" fill="hold" grpId="1"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2" name="Rectangle 4" title=""/>
          <p:cNvSpPr/>
          <p:nvPr>
            <p:custDataLst>
              <p:tags r:id="rId3"/>
            </p:custDataLst>
          </p:nvPr>
        </p:nvSpPr>
        <p:spPr>
          <a:xfrm>
            <a:off x="416393" y="642942"/>
            <a:ext cx="1014687" cy="6066467"/>
          </a:xfrm>
          <a:prstGeom prst="rect">
            <a:avLst/>
          </a:prstGeom>
          <a:noFill/>
          <a:ln w="9525" cap="flat" cmpd="sng">
            <a:no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20000"/>
              </a:spcBef>
              <a:buFont typeface="Wingdings 2" panose="05020102010507070707" pitchFamily="18" charset="2"/>
            </a:pPr>
            <a:endParaRPr lang="zh-CN" altLang="en-US" sz="2340" b="1">
              <a:latin typeface="黑体" panose="02010609060101010101" pitchFamily="49" charset="-122"/>
              <a:ea typeface="黑体" panose="02010609060101010101" pitchFamily="49" charset="-122"/>
            </a:endParaRPr>
          </a:p>
          <a:p>
            <a:pPr algn="ctr">
              <a:spcBef>
                <a:spcPct val="20000"/>
              </a:spcBef>
              <a:buFont typeface="Wingdings 2" panose="05020102010507070707" pitchFamily="18" charset="2"/>
            </a:pPr>
            <a:endParaRPr lang="zh-CN" altLang="en-US" sz="3120" b="1">
              <a:solidFill>
                <a:srgbClr val="C00000"/>
              </a:solidFill>
              <a:latin typeface="微软雅黑" panose="020b0503020204020204" pitchFamily="34" charset="-122"/>
              <a:ea typeface="微软雅黑" panose="020b0503020204020204" pitchFamily="34" charset="-122"/>
            </a:endParaRPr>
          </a:p>
        </p:txBody>
      </p:sp>
      <p:sp>
        <p:nvSpPr>
          <p:cNvPr id="49164" name="左大括号 34" title=""/>
          <p:cNvSpPr/>
          <p:nvPr>
            <p:custDataLst>
              <p:tags r:id="rId4"/>
            </p:custDataLst>
          </p:nvPr>
        </p:nvSpPr>
        <p:spPr>
          <a:xfrm>
            <a:off x="1353741" y="2108669"/>
            <a:ext cx="492447" cy="3519832"/>
          </a:xfrm>
          <a:prstGeom prst="leftBrace">
            <a:avLst>
              <a:gd name="adj1" fmla="val 8357"/>
              <a:gd name="adj2" fmla="val 50000"/>
            </a:avLst>
          </a:prstGeom>
          <a:noFill/>
          <a:ln w="31750" cap="flat" cmpd="sng">
            <a:solidFill>
              <a:srgbClr val="C00000"/>
            </a:solidFill>
            <a:prstDash val="solid"/>
            <a:headEnd type="none" w="med" len="med"/>
            <a:tailEnd type="none" w="med" len="med"/>
          </a:ln>
        </p:spPr>
        <p:txBody>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lnSpc>
                <a:spcPct val="100000"/>
              </a:lnSpc>
              <a:spcBef>
                <a:spcPct val="0"/>
              </a:spcBef>
              <a:buClr>
                <a:srgbClr val="000000"/>
              </a:buClr>
              <a:buNone/>
            </a:pPr>
            <a:endParaRPr lang="en-US" altLang="en-US" sz="1315" noProof="1">
              <a:latin typeface="Arial" pitchFamily="34" charset="0"/>
              <a:ea typeface="宋体" panose="02010600030101010101" pitchFamily="2" charset="-122"/>
            </a:endParaRPr>
          </a:p>
        </p:txBody>
      </p:sp>
      <p:sp>
        <p:nvSpPr>
          <p:cNvPr id="49166" name="左大括号 36" title=""/>
          <p:cNvSpPr/>
          <p:nvPr>
            <p:custDataLst>
              <p:tags r:id="rId5"/>
            </p:custDataLst>
          </p:nvPr>
        </p:nvSpPr>
        <p:spPr>
          <a:xfrm>
            <a:off x="4068647" y="1484275"/>
            <a:ext cx="243772" cy="1566835"/>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lnSpc>
                <a:spcPct val="100000"/>
              </a:lnSpc>
              <a:spcBef>
                <a:spcPct val="0"/>
              </a:spcBef>
              <a:buClr>
                <a:srgbClr val="000000"/>
              </a:buClr>
              <a:buNone/>
            </a:pPr>
            <a:endParaRPr lang="en-US" altLang="en-US" sz="1315" noProof="1">
              <a:latin typeface="Arial" pitchFamily="34" charset="0"/>
              <a:ea typeface="宋体" panose="02010600030101010101" pitchFamily="2" charset="-122"/>
            </a:endParaRPr>
          </a:p>
        </p:txBody>
      </p:sp>
      <p:sp>
        <p:nvSpPr>
          <p:cNvPr id="5134" name="Rectangle 8" title=""/>
          <p:cNvSpPr/>
          <p:nvPr>
            <p:custDataLst>
              <p:tags r:id="rId6"/>
            </p:custDataLst>
          </p:nvPr>
        </p:nvSpPr>
        <p:spPr>
          <a:xfrm>
            <a:off x="4370732" y="1142586"/>
            <a:ext cx="3409720"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微软雅黑" panose="020b0503020204020204" pitchFamily="34" charset="-122"/>
                <a:ea typeface="微软雅黑" panose="020b0503020204020204" pitchFamily="34" charset="-122"/>
                <a:sym typeface="+mn-ea"/>
              </a:rPr>
              <a:t>透视民法与民事法律关系</a:t>
            </a:r>
          </a:p>
        </p:txBody>
      </p:sp>
      <p:sp>
        <p:nvSpPr>
          <p:cNvPr id="4" name="左大括号 36" title=""/>
          <p:cNvSpPr/>
          <p:nvPr>
            <p:custDataLst>
              <p:tags r:id="rId7"/>
            </p:custDataLst>
          </p:nvPr>
        </p:nvSpPr>
        <p:spPr>
          <a:xfrm>
            <a:off x="7838766" y="910224"/>
            <a:ext cx="243772" cy="997983"/>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noAutofit/>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eaLnBrk="1" hangingPunct="1">
              <a:lnSpc>
                <a:spcPct val="100000"/>
              </a:lnSpc>
              <a:buClr>
                <a:srgbClr val="000000"/>
              </a:buClr>
              <a:buNone/>
            </a:pPr>
            <a:endParaRPr lang="en-US" altLang="en-US" sz="1315">
              <a:latin typeface="Arial" pitchFamily="34" charset="0"/>
              <a:ea typeface="宋体" panose="02010600030101010101" pitchFamily="2" charset="-122"/>
              <a:sym typeface="+mn-ea"/>
            </a:endParaRPr>
          </a:p>
        </p:txBody>
      </p:sp>
      <p:sp>
        <p:nvSpPr>
          <p:cNvPr id="5" name="Rectangle 8" title=""/>
          <p:cNvSpPr/>
          <p:nvPr>
            <p:custDataLst>
              <p:tags r:id="rId8"/>
            </p:custDataLst>
          </p:nvPr>
        </p:nvSpPr>
        <p:spPr>
          <a:xfrm>
            <a:off x="8095281" y="520505"/>
            <a:ext cx="900844"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民法</a:t>
            </a:r>
          </a:p>
        </p:txBody>
      </p:sp>
      <p:sp>
        <p:nvSpPr>
          <p:cNvPr id="6" name="Rectangle 8" title=""/>
          <p:cNvSpPr/>
          <p:nvPr>
            <p:custDataLst>
              <p:tags r:id="rId9"/>
            </p:custDataLst>
          </p:nvPr>
        </p:nvSpPr>
        <p:spPr>
          <a:xfrm>
            <a:off x="8095281" y="1022097"/>
            <a:ext cx="2012669"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民事法律关系</a:t>
            </a:r>
          </a:p>
        </p:txBody>
      </p:sp>
      <p:sp>
        <p:nvSpPr>
          <p:cNvPr id="7" name="Rectangle 8" title=""/>
          <p:cNvSpPr/>
          <p:nvPr>
            <p:custDataLst>
              <p:tags r:id="rId10"/>
            </p:custDataLst>
          </p:nvPr>
        </p:nvSpPr>
        <p:spPr>
          <a:xfrm>
            <a:off x="8095281" y="1523369"/>
            <a:ext cx="3157904"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坚持法治与德治相结合</a:t>
            </a:r>
          </a:p>
        </p:txBody>
      </p:sp>
      <p:sp>
        <p:nvSpPr>
          <p:cNvPr id="8" name="Rectangle 8" title=""/>
          <p:cNvSpPr/>
          <p:nvPr>
            <p:custDataLst>
              <p:tags r:id="rId11"/>
            </p:custDataLst>
          </p:nvPr>
        </p:nvSpPr>
        <p:spPr>
          <a:xfrm>
            <a:off x="4313347" y="2736043"/>
            <a:ext cx="2724187" cy="517862"/>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微软雅黑" panose="020b0503020204020204" pitchFamily="34" charset="-122"/>
                <a:ea typeface="微软雅黑" panose="020b0503020204020204" pitchFamily="34" charset="-122"/>
                <a:sym typeface="+mn-ea"/>
              </a:rPr>
              <a:t>解析民法基本原则</a:t>
            </a:r>
            <a:endParaRPr lang="zh-CN" altLang="en-US" sz="2340" b="1">
              <a:latin typeface="黑体" panose="02010609060101010101" pitchFamily="49" charset="-122"/>
              <a:ea typeface="黑体" panose="02010609060101010101" pitchFamily="49" charset="-122"/>
            </a:endParaRPr>
          </a:p>
        </p:txBody>
      </p:sp>
      <p:sp>
        <p:nvSpPr>
          <p:cNvPr id="9" name="左大括号 36" title=""/>
          <p:cNvSpPr/>
          <p:nvPr>
            <p:custDataLst>
              <p:tags r:id="rId12"/>
            </p:custDataLst>
          </p:nvPr>
        </p:nvSpPr>
        <p:spPr>
          <a:xfrm>
            <a:off x="7046280" y="2395752"/>
            <a:ext cx="223974" cy="1184833"/>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noAutofit/>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eaLnBrk="1" hangingPunct="1">
              <a:lnSpc>
                <a:spcPct val="100000"/>
              </a:lnSpc>
              <a:buClr>
                <a:srgbClr val="000000"/>
              </a:buClr>
              <a:buNone/>
            </a:pPr>
            <a:endParaRPr lang="en-US" altLang="en-US" sz="1315">
              <a:latin typeface="Arial" pitchFamily="34" charset="0"/>
              <a:ea typeface="宋体" panose="02010600030101010101" pitchFamily="2" charset="-122"/>
              <a:sym typeface="+mn-ea"/>
            </a:endParaRPr>
          </a:p>
        </p:txBody>
      </p:sp>
      <p:sp>
        <p:nvSpPr>
          <p:cNvPr id="2" name="Rectangle 8" title=""/>
          <p:cNvSpPr/>
          <p:nvPr>
            <p:custDataLst>
              <p:tags r:id="rId13"/>
            </p:custDataLst>
          </p:nvPr>
        </p:nvSpPr>
        <p:spPr>
          <a:xfrm>
            <a:off x="7271672" y="2284384"/>
            <a:ext cx="1182977"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黑体" panose="02010609060101010101" pitchFamily="49" charset="-122"/>
                <a:ea typeface="黑体" panose="02010609060101010101" pitchFamily="49" charset="-122"/>
              </a:rPr>
              <a:t>必要性</a:t>
            </a:r>
          </a:p>
        </p:txBody>
      </p:sp>
      <p:sp>
        <p:nvSpPr>
          <p:cNvPr id="11" name="Rectangle 8" title=""/>
          <p:cNvSpPr/>
          <p:nvPr>
            <p:custDataLst>
              <p:tags r:id="rId14"/>
            </p:custDataLst>
          </p:nvPr>
        </p:nvSpPr>
        <p:spPr>
          <a:xfrm>
            <a:off x="7262391" y="2820188"/>
            <a:ext cx="1182977"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黑体" panose="02010609060101010101" pitchFamily="49" charset="-122"/>
                <a:ea typeface="黑体" panose="02010609060101010101" pitchFamily="49" charset="-122"/>
              </a:rPr>
              <a:t>内涵</a:t>
            </a:r>
          </a:p>
        </p:txBody>
      </p:sp>
      <p:sp>
        <p:nvSpPr>
          <p:cNvPr id="12" name="Rectangle 8" title=""/>
          <p:cNvSpPr/>
          <p:nvPr>
            <p:custDataLst>
              <p:tags r:id="rId15"/>
            </p:custDataLst>
          </p:nvPr>
        </p:nvSpPr>
        <p:spPr>
          <a:xfrm>
            <a:off x="7279000" y="3355992"/>
            <a:ext cx="2342442"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黑体" panose="02010609060101010101" pitchFamily="49" charset="-122"/>
                <a:ea typeface="黑体" panose="02010609060101010101" pitchFamily="49" charset="-122"/>
              </a:rPr>
              <a:t>具体内容（6个）</a:t>
            </a:r>
          </a:p>
        </p:txBody>
      </p:sp>
      <p:sp>
        <p:nvSpPr>
          <p:cNvPr id="14" name="左大括号 36" title=""/>
          <p:cNvSpPr/>
          <p:nvPr>
            <p:custDataLst>
              <p:tags r:id="rId16"/>
            </p:custDataLst>
          </p:nvPr>
        </p:nvSpPr>
        <p:spPr>
          <a:xfrm>
            <a:off x="4059676" y="4669721"/>
            <a:ext cx="327298" cy="1432500"/>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noAutofit/>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eaLnBrk="1" hangingPunct="1">
              <a:lnSpc>
                <a:spcPct val="100000"/>
              </a:lnSpc>
              <a:buClr>
                <a:srgbClr val="000000"/>
              </a:buClr>
              <a:buNone/>
            </a:pPr>
            <a:endParaRPr lang="en-US" altLang="en-US" sz="1315">
              <a:latin typeface="Arial" pitchFamily="34" charset="0"/>
              <a:ea typeface="宋体" panose="02010600030101010101" pitchFamily="2" charset="-122"/>
              <a:sym typeface="+mn-ea"/>
            </a:endParaRPr>
          </a:p>
        </p:txBody>
      </p:sp>
      <p:sp>
        <p:nvSpPr>
          <p:cNvPr id="15" name="Rectangle 8" title=""/>
          <p:cNvSpPr/>
          <p:nvPr>
            <p:custDataLst>
              <p:tags r:id="rId17"/>
            </p:custDataLst>
          </p:nvPr>
        </p:nvSpPr>
        <p:spPr>
          <a:xfrm>
            <a:off x="4396170" y="4310664"/>
            <a:ext cx="2325737"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微软雅黑" panose="020b0503020204020204" pitchFamily="34" charset="-122"/>
                <a:ea typeface="微软雅黑" panose="020b0503020204020204" pitchFamily="34" charset="-122"/>
              </a:rPr>
              <a:t>生命健康俱可贵</a:t>
            </a:r>
            <a:endParaRPr lang="zh-CN" altLang="en-US" sz="2340" b="1">
              <a:latin typeface="黑体" panose="02010609060101010101" pitchFamily="49" charset="-122"/>
              <a:ea typeface="黑体" panose="02010609060101010101" pitchFamily="49" charset="-122"/>
            </a:endParaRPr>
          </a:p>
        </p:txBody>
      </p:sp>
      <p:sp>
        <p:nvSpPr>
          <p:cNvPr id="16" name="Rectangle 8" title=""/>
          <p:cNvSpPr/>
          <p:nvPr>
            <p:custDataLst>
              <p:tags r:id="rId18"/>
            </p:custDataLst>
          </p:nvPr>
        </p:nvSpPr>
        <p:spPr>
          <a:xfrm>
            <a:off x="4437005" y="5126961"/>
            <a:ext cx="2310888"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solidFill>
                  <a:srgbClr val="C00000"/>
                </a:solidFill>
                <a:latin typeface="微软雅黑" panose="020b0503020204020204" pitchFamily="34" charset="-122"/>
                <a:ea typeface="微软雅黑" panose="020b0503020204020204" pitchFamily="34" charset="-122"/>
              </a:rPr>
              <a:t>姓名肖像</a:t>
            </a:r>
            <a:r>
              <a:rPr lang="zh-CN" altLang="en-US" sz="2340" b="1">
                <a:latin typeface="黑体" panose="02010609060101010101" pitchFamily="49" charset="-122"/>
                <a:ea typeface="黑体" panose="02010609060101010101" pitchFamily="49" charset="-122"/>
              </a:rPr>
              <a:t>受保护</a:t>
            </a:r>
          </a:p>
        </p:txBody>
      </p:sp>
      <p:sp>
        <p:nvSpPr>
          <p:cNvPr id="17" name="Rectangle 8" title=""/>
          <p:cNvSpPr/>
          <p:nvPr>
            <p:custDataLst>
              <p:tags r:id="rId19"/>
            </p:custDataLst>
          </p:nvPr>
        </p:nvSpPr>
        <p:spPr>
          <a:xfrm>
            <a:off x="4437005" y="5829601"/>
            <a:ext cx="2325737"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微软雅黑" panose="020b0503020204020204" pitchFamily="34" charset="-122"/>
                <a:ea typeface="微软雅黑" panose="020b0503020204020204" pitchFamily="34" charset="-122"/>
              </a:rPr>
              <a:t>名誉隐私不可侵</a:t>
            </a:r>
            <a:endParaRPr lang="zh-CN" altLang="en-US" sz="2340" b="1">
              <a:latin typeface="黑体" panose="02010609060101010101" pitchFamily="49" charset="-122"/>
              <a:ea typeface="黑体" panose="02010609060101010101" pitchFamily="49" charset="-122"/>
            </a:endParaRPr>
          </a:p>
        </p:txBody>
      </p:sp>
      <p:sp>
        <p:nvSpPr>
          <p:cNvPr id="18" name="左大括号 36" title=""/>
          <p:cNvSpPr/>
          <p:nvPr>
            <p:custDataLst>
              <p:tags r:id="rId20"/>
            </p:custDataLst>
          </p:nvPr>
        </p:nvSpPr>
        <p:spPr>
          <a:xfrm>
            <a:off x="6747893" y="4255577"/>
            <a:ext cx="167053" cy="586813"/>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noAutofit/>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eaLnBrk="1" hangingPunct="1">
              <a:lnSpc>
                <a:spcPct val="100000"/>
              </a:lnSpc>
              <a:buClr>
                <a:srgbClr val="000000"/>
              </a:buClr>
              <a:buNone/>
            </a:pPr>
            <a:endParaRPr lang="en-US" altLang="en-US" sz="1315">
              <a:latin typeface="宋体" panose="02010600030101010101" pitchFamily="2" charset="-122"/>
              <a:ea typeface="宋体" panose="02010600030101010101" pitchFamily="2" charset="-122"/>
              <a:sym typeface="+mn-ea"/>
            </a:endParaRPr>
          </a:p>
        </p:txBody>
      </p:sp>
      <p:sp>
        <p:nvSpPr>
          <p:cNvPr id="20" name="Rectangle 8" title=""/>
          <p:cNvSpPr/>
          <p:nvPr>
            <p:custDataLst>
              <p:tags r:id="rId21"/>
            </p:custDataLst>
          </p:nvPr>
        </p:nvSpPr>
        <p:spPr>
          <a:xfrm>
            <a:off x="6937756" y="4548984"/>
            <a:ext cx="3524800"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生命权、身体权和健康权</a:t>
            </a:r>
          </a:p>
        </p:txBody>
      </p:sp>
      <p:sp>
        <p:nvSpPr>
          <p:cNvPr id="21" name="Rectangle 8" title=""/>
          <p:cNvSpPr/>
          <p:nvPr>
            <p:custDataLst>
              <p:tags r:id="rId22"/>
            </p:custDataLst>
          </p:nvPr>
        </p:nvSpPr>
        <p:spPr>
          <a:xfrm>
            <a:off x="6930331" y="4034719"/>
            <a:ext cx="3532225"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人身自由与人格尊严</a:t>
            </a:r>
          </a:p>
        </p:txBody>
      </p:sp>
      <p:sp>
        <p:nvSpPr>
          <p:cNvPr id="22" name="左大括号 36" title=""/>
          <p:cNvSpPr/>
          <p:nvPr>
            <p:custDataLst>
              <p:tags r:id="rId23"/>
            </p:custDataLst>
          </p:nvPr>
        </p:nvSpPr>
        <p:spPr>
          <a:xfrm>
            <a:off x="6786253" y="5737022"/>
            <a:ext cx="160246" cy="586814"/>
          </a:xfrm>
          <a:prstGeom prst="leftBrace">
            <a:avLst>
              <a:gd name="adj1" fmla="val 8331"/>
              <a:gd name="adj2" fmla="val 50000"/>
            </a:avLst>
          </a:prstGeom>
          <a:noFill/>
          <a:ln w="34925" cap="flat" cmpd="sng">
            <a:solidFill>
              <a:srgbClr val="C00000"/>
            </a:solidFill>
            <a:prstDash val="solid"/>
            <a:headEnd type="none" w="med" len="med"/>
            <a:tailEnd type="none" w="med" len="med"/>
          </a:ln>
        </p:spPr>
        <p:txBody>
          <a:bodyPr>
            <a:noAutofit/>
          </a:bodyPr>
          <a:lstStyle>
            <a:defPPr>
              <a:defRPr lang="zh-CN"/>
            </a:defPPr>
            <a:lvl1pPr marL="227330" indent="-227330" algn="l" defTabSz="914400" rtl="0" eaLnBrk="0" fontAlgn="base" latinLnBrk="0" hangingPunct="0">
              <a:lnSpc>
                <a:spcPct val="90000"/>
              </a:lnSpc>
              <a:spcBef>
                <a:spcPts val="1000"/>
              </a:spcBef>
              <a:spcAft>
                <a:spcPct val="0"/>
              </a:spcAft>
              <a:buClrTx/>
              <a:buSzTx/>
              <a:buFont typeface="Arial" pitchFamily="34" charset="0"/>
              <a:buChar char="•"/>
              <a:defRPr kumimoji="0" sz="2800" u="none" kern="1200" baseline="0">
                <a:solidFill>
                  <a:schemeClr val="tx1"/>
                </a:solidFill>
                <a:effectLst/>
                <a:latin typeface="+mn-lt"/>
                <a:ea typeface="+mn-ea"/>
                <a:cs typeface="+mn-cs"/>
              </a:defRPr>
            </a:lvl1pPr>
            <a:lvl2pPr marL="684530" indent="-227330" algn="l" defTabSz="914400" rtl="0" eaLnBrk="0" fontAlgn="base" latinLnBrk="0" hangingPunct="0">
              <a:lnSpc>
                <a:spcPct val="90000"/>
              </a:lnSpc>
              <a:spcBef>
                <a:spcPts val="500"/>
              </a:spcBef>
              <a:spcAft>
                <a:spcPct val="0"/>
              </a:spcAft>
              <a:buClrTx/>
              <a:buSzTx/>
              <a:buFont typeface="Arial" pitchFamily="34" charset="0"/>
              <a:buChar char="•"/>
              <a:defRPr kumimoji="0" sz="2400" u="none" kern="1200" baseline="0">
                <a:solidFill>
                  <a:schemeClr val="tx1"/>
                </a:solidFill>
                <a:effectLst/>
                <a:latin typeface="+mn-lt"/>
                <a:ea typeface="+mn-ea"/>
                <a:cs typeface="+mn-cs"/>
              </a:defRPr>
            </a:lvl2pPr>
            <a:lvl3pPr marL="11417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3pPr>
            <a:lvl4pPr marL="15989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4pPr>
            <a:lvl5pPr marL="2056130" indent="-227330" algn="l" defTabSz="914400" rtl="0" eaLnBrk="0" fontAlgn="base" latinLnBrk="0" hangingPunct="0">
              <a:lnSpc>
                <a:spcPct val="90000"/>
              </a:lnSpc>
              <a:spcBef>
                <a:spcPts val="500"/>
              </a:spcBef>
              <a:spcAft>
                <a:spcPct val="0"/>
              </a:spcAft>
              <a:buClrTx/>
              <a:buSzTx/>
              <a:buFont typeface="Arial" pitchFamily="34" charset="0"/>
              <a:buChar char="•"/>
              <a:defRPr kumimoji="0" sz="200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eaLnBrk="1" hangingPunct="1">
              <a:lnSpc>
                <a:spcPct val="100000"/>
              </a:lnSpc>
              <a:buClr>
                <a:srgbClr val="000000"/>
              </a:buClr>
              <a:buNone/>
            </a:pPr>
            <a:endParaRPr lang="en-US" altLang="en-US" sz="1315">
              <a:latin typeface="Arial" pitchFamily="34" charset="0"/>
              <a:ea typeface="宋体" panose="02010600030101010101" pitchFamily="2" charset="-122"/>
              <a:sym typeface="+mn-ea"/>
            </a:endParaRPr>
          </a:p>
        </p:txBody>
      </p:sp>
      <p:sp>
        <p:nvSpPr>
          <p:cNvPr id="23" name="Rectangle 8" title=""/>
          <p:cNvSpPr/>
          <p:nvPr>
            <p:custDataLst>
              <p:tags r:id="rId24"/>
            </p:custDataLst>
          </p:nvPr>
        </p:nvSpPr>
        <p:spPr>
          <a:xfrm>
            <a:off x="6946499" y="6026149"/>
            <a:ext cx="1152041"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隐私权</a:t>
            </a:r>
          </a:p>
        </p:txBody>
      </p:sp>
      <p:sp>
        <p:nvSpPr>
          <p:cNvPr id="24" name="Rectangle 8" title=""/>
          <p:cNvSpPr/>
          <p:nvPr>
            <p:custDataLst>
              <p:tags r:id="rId25"/>
            </p:custDataLst>
          </p:nvPr>
        </p:nvSpPr>
        <p:spPr>
          <a:xfrm>
            <a:off x="6946499" y="5526647"/>
            <a:ext cx="2346154" cy="462178"/>
          </a:xfrm>
          <a:prstGeom prst="rect">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0"/>
              </a:spcBef>
              <a:buFont typeface="Wingdings 2" panose="05020102010507070707" pitchFamily="18" charset="2"/>
            </a:pPr>
            <a:r>
              <a:rPr lang="zh-CN" altLang="en-US" sz="2340" b="1">
                <a:latin typeface="宋体" panose="02010600030101010101" pitchFamily="2" charset="-122"/>
                <a:ea typeface="宋体" panose="02010600030101010101" pitchFamily="2" charset="-122"/>
              </a:rPr>
              <a:t>名誉权和荣誉权</a:t>
            </a:r>
          </a:p>
        </p:txBody>
      </p:sp>
      <p:sp>
        <p:nvSpPr>
          <p:cNvPr id="10" name="圆角矩形 118" title=""/>
          <p:cNvSpPr/>
          <p:nvPr>
            <p:custDataLst>
              <p:tags r:id="rId26"/>
            </p:custDataLst>
          </p:nvPr>
        </p:nvSpPr>
        <p:spPr>
          <a:xfrm>
            <a:off x="581589" y="1435347"/>
            <a:ext cx="772152" cy="508084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在</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生</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活</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中</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学</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民</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法</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用</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民</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730" b="1">
                <a:solidFill>
                  <a:schemeClr val="bg1"/>
                </a:solidFill>
                <a:latin typeface="微软雅黑" panose="020b0503020204020204" pitchFamily="34" charset="-122"/>
                <a:ea typeface="微软雅黑" panose="020b0503020204020204" pitchFamily="34" charset="-122"/>
                <a:sym typeface="+mn-ea"/>
              </a:rPr>
              <a:t>法</a:t>
            </a:r>
            <a:endParaRPr lang="zh-CN" altLang="en-US" sz="2730" b="1">
              <a:solidFill>
                <a:schemeClr val="bg1"/>
              </a:solidFill>
              <a:latin typeface="微软雅黑" panose="020b0503020204020204" pitchFamily="34" charset="-122"/>
              <a:ea typeface="微软雅黑" panose="020b0503020204020204" pitchFamily="34" charset="-122"/>
            </a:endParaRPr>
          </a:p>
        </p:txBody>
      </p:sp>
      <p:sp>
        <p:nvSpPr>
          <p:cNvPr id="19" name="圆角矩形 118" title=""/>
          <p:cNvSpPr/>
          <p:nvPr>
            <p:custDataLst>
              <p:tags r:id="rId27"/>
            </p:custDataLst>
          </p:nvPr>
        </p:nvSpPr>
        <p:spPr>
          <a:xfrm>
            <a:off x="1805090" y="1473891"/>
            <a:ext cx="2230455" cy="149790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spcBef>
                <a:spcPct val="20000"/>
              </a:spcBef>
              <a:buFont typeface="Wingdings 2" panose="05020102010507070707" pitchFamily="18" charset="2"/>
            </a:pPr>
            <a:r>
              <a:rPr lang="zh-CN" altLang="en-US" sz="2340" b="1">
                <a:solidFill>
                  <a:schemeClr val="bg1"/>
                </a:solidFill>
                <a:latin typeface="微软雅黑" panose="020b0503020204020204" pitchFamily="34" charset="-122"/>
                <a:ea typeface="微软雅黑" panose="020b0503020204020204" pitchFamily="34" charset="-122"/>
                <a:sym typeface="+mn-ea"/>
              </a:rPr>
              <a:t>认真对待民</a:t>
            </a:r>
            <a:endParaRPr lang="zh-CN" altLang="en-US" sz="2340" b="1">
              <a:solidFill>
                <a:schemeClr val="bg1"/>
              </a:solidFill>
              <a:latin typeface="微软雅黑" panose="020b0503020204020204" pitchFamily="34" charset="-122"/>
              <a:ea typeface="微软雅黑" panose="020b0503020204020204" pitchFamily="34" charset="-122"/>
            </a:endParaRPr>
          </a:p>
          <a:p>
            <a:pPr algn="ctr">
              <a:spcBef>
                <a:spcPct val="20000"/>
              </a:spcBef>
              <a:buFont typeface="Wingdings 2" panose="05020102010507070707" pitchFamily="18" charset="2"/>
            </a:pPr>
            <a:r>
              <a:rPr lang="zh-CN" altLang="en-US" sz="2340" b="1">
                <a:solidFill>
                  <a:schemeClr val="bg1"/>
                </a:solidFill>
                <a:latin typeface="微软雅黑" panose="020b0503020204020204" pitchFamily="34" charset="-122"/>
                <a:ea typeface="微软雅黑" panose="020b0503020204020204" pitchFamily="34" charset="-122"/>
                <a:sym typeface="+mn-ea"/>
              </a:rPr>
              <a:t>事权利和义务</a:t>
            </a:r>
          </a:p>
        </p:txBody>
      </p:sp>
      <p:sp>
        <p:nvSpPr>
          <p:cNvPr id="25" name="圆角矩形 118" title=""/>
          <p:cNvSpPr/>
          <p:nvPr>
            <p:custDataLst>
              <p:tags r:id="rId28"/>
            </p:custDataLst>
          </p:nvPr>
        </p:nvSpPr>
        <p:spPr>
          <a:xfrm>
            <a:off x="1832624" y="4749331"/>
            <a:ext cx="2230455" cy="1497901"/>
          </a:xfrm>
          <a:prstGeom prst="roundRect">
            <a:avLst/>
          </a:prstGeom>
          <a:gradFill>
            <a:gsLst>
              <a:gs pos="0">
                <a:srgbClr val="E30000"/>
              </a:gs>
              <a:gs pos="100000">
                <a:srgbClr val="760303"/>
              </a:gs>
            </a:gsLst>
            <a:lin scaled="0"/>
          </a:gradFill>
          <a:ln>
            <a:gradFill>
              <a:gsLst>
                <a:gs pos="0">
                  <a:srgbClr val="E30000"/>
                </a:gs>
                <a:gs pos="100000">
                  <a:srgbClr val="760303"/>
                </a:gs>
              </a:gsLst>
            </a:grad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spcBef>
                <a:spcPct val="20000"/>
              </a:spcBef>
              <a:buClrTx/>
              <a:buSzTx/>
              <a:buFont typeface="Wingdings 2" panose="05020102010507070707" pitchFamily="18" charset="2"/>
              <a:buNone/>
            </a:pPr>
            <a:r>
              <a:rPr lang="zh-CN" altLang="en-US" sz="2730" b="1">
                <a:solidFill>
                  <a:schemeClr val="bg1"/>
                </a:solidFill>
                <a:latin typeface="微软雅黑" panose="020b0503020204020204" pitchFamily="34" charset="-122"/>
                <a:ea typeface="微软雅黑" panose="020b0503020204020204" pitchFamily="34" charset="-122"/>
                <a:sym typeface="+mn-ea"/>
              </a:rPr>
              <a:t>积极维护</a:t>
            </a:r>
            <a:endParaRPr lang="zh-CN" altLang="en-US" sz="2730" b="1">
              <a:solidFill>
                <a:schemeClr val="bg1"/>
              </a:solidFill>
              <a:latin typeface="微软雅黑" panose="020b0503020204020204" pitchFamily="34" charset="-122"/>
              <a:ea typeface="微软雅黑" panose="020b0503020204020204" pitchFamily="34" charset="-122"/>
            </a:endParaRPr>
          </a:p>
          <a:p>
            <a:pPr algn="ctr">
              <a:spcBef>
                <a:spcPct val="20000"/>
              </a:spcBef>
              <a:buClrTx/>
              <a:buSzTx/>
              <a:buFont typeface="Wingdings 2" panose="05020102010507070707" pitchFamily="18" charset="2"/>
              <a:buNone/>
            </a:pPr>
            <a:r>
              <a:rPr lang="zh-CN" altLang="en-US" sz="2730" b="1">
                <a:solidFill>
                  <a:schemeClr val="bg1"/>
                </a:solidFill>
                <a:latin typeface="微软雅黑" panose="020b0503020204020204" pitchFamily="34" charset="-122"/>
                <a:ea typeface="微软雅黑" panose="020b0503020204020204" pitchFamily="34" charset="-122"/>
                <a:sym typeface="+mn-ea"/>
              </a:rPr>
              <a:t>人身权利</a:t>
            </a:r>
          </a:p>
        </p:txBody>
      </p:sp>
      <p:sp>
        <p:nvSpPr>
          <p:cNvPr id="26" name="圆角矩形 45" title=""/>
          <p:cNvSpPr/>
          <p:nvPr>
            <p:custDataLst>
              <p:tags r:id="rId29"/>
            </p:custDataLst>
          </p:nvPr>
        </p:nvSpPr>
        <p:spPr>
          <a:xfrm>
            <a:off x="779780" y="598170"/>
            <a:ext cx="1767456"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linds(horizontal)">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cxnSp>
        <p:nvCxnSpPr>
          <p:cNvPr id="3" name="直接连接符 2" title=""/>
          <p:cNvCxnSpPr/>
          <p:nvPr>
            <p:custDataLst>
              <p:tags r:id="rId3"/>
            </p:custDataLst>
          </p:nvPr>
        </p:nvCxnSpPr>
        <p:spPr>
          <a:xfrm flipV="1">
            <a:off x="501775" y="662741"/>
            <a:ext cx="11241990" cy="8043"/>
          </a:xfrm>
          <a:prstGeom prst="line">
            <a:avLst/>
          </a:prstGeom>
          <a:ln w="12700">
            <a:solidFill>
              <a:srgbClr val="C00000"/>
            </a:solidFill>
            <a:prstDash val="dash"/>
          </a:ln>
        </p:spPr>
        <p:style>
          <a:lnRef idx="1">
            <a:schemeClr val="accent1"/>
          </a:lnRef>
          <a:fillRef idx="0">
            <a:schemeClr val="accent1"/>
          </a:fillRef>
          <a:effectRef idx="0">
            <a:schemeClr val="accent1"/>
          </a:effectRef>
          <a:fontRef idx="minor">
            <a:schemeClr val="tx1"/>
          </a:fontRef>
        </p:style>
      </p:cxnSp>
      <p:sp>
        <p:nvSpPr>
          <p:cNvPr id="7" name="椭圆 6" title=""/>
          <p:cNvSpPr/>
          <p:nvPr>
            <p:custDataLst>
              <p:tags r:id="rId4"/>
            </p:custDataLst>
          </p:nvPr>
        </p:nvSpPr>
        <p:spPr>
          <a:xfrm>
            <a:off x="630287" y="298570"/>
            <a:ext cx="267729" cy="267729"/>
          </a:xfrm>
          <a:prstGeom prst="ellipse">
            <a:avLst/>
          </a:prstGeom>
          <a:gradFill>
            <a:gsLst>
              <a:gs pos="0">
                <a:srgbClr val="E30000"/>
              </a:gs>
              <a:gs pos="100000">
                <a:srgbClr val="760303"/>
              </a:gs>
            </a:gsLst>
            <a:lin scaled="0"/>
          </a:gra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755">
              <a:ea typeface="微软雅黑" panose="020b0503020204020204" pitchFamily="34" charset="-122"/>
            </a:endParaRPr>
          </a:p>
        </p:txBody>
      </p:sp>
      <p:sp>
        <p:nvSpPr>
          <p:cNvPr id="32" name="左大括号 31" title=""/>
          <p:cNvSpPr/>
          <p:nvPr>
            <p:custDataLst>
              <p:tags r:id="rId5"/>
            </p:custDataLst>
          </p:nvPr>
        </p:nvSpPr>
        <p:spPr>
          <a:xfrm rot="5400000">
            <a:off x="5700808" y="-415674"/>
            <a:ext cx="438048" cy="450793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33" name="圆角矩形 32" title=""/>
          <p:cNvSpPr/>
          <p:nvPr>
            <p:custDataLst>
              <p:tags r:id="rId6"/>
            </p:custDataLst>
          </p:nvPr>
        </p:nvSpPr>
        <p:spPr>
          <a:xfrm>
            <a:off x="2790390" y="2057316"/>
            <a:ext cx="1833242" cy="650885"/>
          </a:xfrm>
          <a:prstGeom prst="roundRect">
            <a:avLst/>
          </a:prstGeom>
          <a:noFill/>
          <a:ln w="57150">
            <a:solidFill>
              <a:srgbClr val="E62A2A"/>
            </a:solid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认真对待民事权得与义务</a:t>
            </a:r>
          </a:p>
        </p:txBody>
      </p:sp>
      <p:sp>
        <p:nvSpPr>
          <p:cNvPr id="34" name="圆角矩形 33" title=""/>
          <p:cNvSpPr/>
          <p:nvPr>
            <p:custDataLst>
              <p:tags r:id="rId7"/>
            </p:custDataLst>
          </p:nvPr>
        </p:nvSpPr>
        <p:spPr>
          <a:xfrm>
            <a:off x="1919243" y="3026267"/>
            <a:ext cx="1471296" cy="683676"/>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透视民法与民事法律关系</a:t>
            </a:r>
          </a:p>
        </p:txBody>
      </p:sp>
      <p:sp>
        <p:nvSpPr>
          <p:cNvPr id="35" name="圆角矩形 34" title=""/>
          <p:cNvSpPr/>
          <p:nvPr>
            <p:custDataLst>
              <p:tags r:id="rId8"/>
            </p:custDataLst>
          </p:nvPr>
        </p:nvSpPr>
        <p:spPr>
          <a:xfrm>
            <a:off x="5034456" y="1009838"/>
            <a:ext cx="1943992" cy="609431"/>
          </a:xfrm>
          <a:prstGeom prst="roundRect">
            <a:avLst/>
          </a:prstGeom>
          <a:solidFill>
            <a:srgbClr val="CD2232"/>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t>第一课</a:t>
            </a:r>
            <a:r>
              <a:rPr lang="en-US" altLang="zh-CN" sz="1560" b="1"/>
              <a:t>  </a:t>
            </a:r>
            <a:r>
              <a:rPr lang="zh-CN" altLang="en-US" sz="1560" b="1"/>
              <a:t>在生活中学民法用民法</a:t>
            </a:r>
          </a:p>
        </p:txBody>
      </p:sp>
      <p:sp>
        <p:nvSpPr>
          <p:cNvPr id="36" name="圆角矩形 35" title=""/>
          <p:cNvSpPr/>
          <p:nvPr>
            <p:custDataLst>
              <p:tags r:id="rId9"/>
            </p:custDataLst>
          </p:nvPr>
        </p:nvSpPr>
        <p:spPr>
          <a:xfrm>
            <a:off x="7226551" y="2057316"/>
            <a:ext cx="1769515" cy="650885"/>
          </a:xfrm>
          <a:prstGeom prst="roundRect">
            <a:avLst/>
          </a:prstGeom>
          <a:noFill/>
          <a:ln w="57150">
            <a:solidFill>
              <a:srgbClr val="E62A2A"/>
            </a:solid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积极维护人身权利</a:t>
            </a:r>
          </a:p>
        </p:txBody>
      </p:sp>
      <p:sp>
        <p:nvSpPr>
          <p:cNvPr id="37" name="左大括号 36" title=""/>
          <p:cNvSpPr/>
          <p:nvPr>
            <p:custDataLst>
              <p:tags r:id="rId10"/>
            </p:custDataLst>
          </p:nvPr>
        </p:nvSpPr>
        <p:spPr>
          <a:xfrm rot="5400000">
            <a:off x="3540268" y="1863708"/>
            <a:ext cx="331011" cy="2065878"/>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73" name="圆角矩形 72" title=""/>
          <p:cNvSpPr/>
          <p:nvPr>
            <p:custDataLst>
              <p:tags r:id="rId11"/>
            </p:custDataLst>
          </p:nvPr>
        </p:nvSpPr>
        <p:spPr>
          <a:xfrm>
            <a:off x="4077928" y="3084425"/>
            <a:ext cx="1378489" cy="680583"/>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解析民法基本原则</a:t>
            </a:r>
          </a:p>
        </p:txBody>
      </p:sp>
      <p:sp>
        <p:nvSpPr>
          <p:cNvPr id="74" name="圆角矩形 73" title=""/>
          <p:cNvSpPr/>
          <p:nvPr>
            <p:custDataLst>
              <p:tags r:id="rId12"/>
            </p:custDataLst>
          </p:nvPr>
        </p:nvSpPr>
        <p:spPr>
          <a:xfrm>
            <a:off x="5868479" y="3077375"/>
            <a:ext cx="1109969" cy="68615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生命健康俱可贵</a:t>
            </a:r>
          </a:p>
        </p:txBody>
      </p:sp>
      <p:sp>
        <p:nvSpPr>
          <p:cNvPr id="75" name="左大括号 74" title=""/>
          <p:cNvSpPr/>
          <p:nvPr>
            <p:custDataLst>
              <p:tags r:id="rId13"/>
            </p:custDataLst>
          </p:nvPr>
        </p:nvSpPr>
        <p:spPr>
          <a:xfrm rot="5400000">
            <a:off x="8023452" y="1172980"/>
            <a:ext cx="322967" cy="3437562"/>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76" name="圆角矩形 75" title=""/>
          <p:cNvSpPr/>
          <p:nvPr>
            <p:custDataLst>
              <p:tags r:id="rId14"/>
            </p:custDataLst>
          </p:nvPr>
        </p:nvSpPr>
        <p:spPr>
          <a:xfrm>
            <a:off x="7649750" y="3087275"/>
            <a:ext cx="1049335" cy="68615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姓名肖像受保护</a:t>
            </a:r>
          </a:p>
        </p:txBody>
      </p:sp>
      <p:sp>
        <p:nvSpPr>
          <p:cNvPr id="77" name="圆角矩形 76" title=""/>
          <p:cNvSpPr/>
          <p:nvPr>
            <p:custDataLst>
              <p:tags r:id="rId15"/>
            </p:custDataLst>
          </p:nvPr>
        </p:nvSpPr>
        <p:spPr>
          <a:xfrm>
            <a:off x="9334501" y="3077376"/>
            <a:ext cx="1127293" cy="68120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名誉隐私不可侵</a:t>
            </a:r>
          </a:p>
        </p:txBody>
      </p:sp>
      <p:cxnSp>
        <p:nvCxnSpPr>
          <p:cNvPr id="78" name="直接连接符 77" title=""/>
          <p:cNvCxnSpPr/>
          <p:nvPr>
            <p:custDataLst>
              <p:tags r:id="rId16"/>
            </p:custDataLst>
          </p:nvPr>
        </p:nvCxnSpPr>
        <p:spPr>
          <a:xfrm>
            <a:off x="8173799" y="2764307"/>
            <a:ext cx="1237" cy="31306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9" name="圆角矩形 78" title=""/>
          <p:cNvSpPr/>
          <p:nvPr>
            <p:custDataLst>
              <p:tags r:id="rId17"/>
            </p:custDataLst>
          </p:nvPr>
        </p:nvSpPr>
        <p:spPr>
          <a:xfrm>
            <a:off x="1856754" y="3896482"/>
            <a:ext cx="816081" cy="423199"/>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含义</a:t>
            </a:r>
          </a:p>
        </p:txBody>
      </p:sp>
      <p:sp>
        <p:nvSpPr>
          <p:cNvPr id="80" name="左大括号 79" title=""/>
          <p:cNvSpPr/>
          <p:nvPr>
            <p:custDataLst>
              <p:tags r:id="rId18"/>
            </p:custDataLst>
          </p:nvPr>
        </p:nvSpPr>
        <p:spPr>
          <a:xfrm rot="5400000">
            <a:off x="2563941" y="3373671"/>
            <a:ext cx="181282" cy="863721"/>
          </a:xfrm>
          <a:prstGeom prst="leftBrace">
            <a:avLst>
              <a:gd name="adj1" fmla="val 0"/>
              <a:gd name="adj2" fmla="val 48388"/>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81" name="圆角矩形 80" title=""/>
          <p:cNvSpPr/>
          <p:nvPr>
            <p:custDataLst>
              <p:tags r:id="rId19"/>
            </p:custDataLst>
          </p:nvPr>
        </p:nvSpPr>
        <p:spPr>
          <a:xfrm>
            <a:off x="2901138" y="3896482"/>
            <a:ext cx="764728" cy="421343"/>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560" b="1">
                <a:solidFill>
                  <a:schemeClr val="tx1"/>
                </a:solidFill>
              </a:rPr>
              <a:t>要素</a:t>
            </a:r>
          </a:p>
        </p:txBody>
      </p:sp>
      <p:sp>
        <p:nvSpPr>
          <p:cNvPr id="82" name="圆角矩形 81" title=""/>
          <p:cNvSpPr/>
          <p:nvPr>
            <p:custDataLst>
              <p:tags r:id="rId20"/>
            </p:custDataLst>
          </p:nvPr>
        </p:nvSpPr>
        <p:spPr>
          <a:xfrm>
            <a:off x="1724349" y="4641474"/>
            <a:ext cx="407112" cy="133245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人身关系</a:t>
            </a:r>
          </a:p>
        </p:txBody>
      </p:sp>
      <p:sp>
        <p:nvSpPr>
          <p:cNvPr id="83" name="左大括号 82" title=""/>
          <p:cNvSpPr/>
          <p:nvPr>
            <p:custDataLst>
              <p:tags r:id="rId21"/>
            </p:custDataLst>
          </p:nvPr>
        </p:nvSpPr>
        <p:spPr>
          <a:xfrm rot="5400000">
            <a:off x="2063403" y="4256017"/>
            <a:ext cx="267902" cy="41144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84" name="圆角矩形 83" title=""/>
          <p:cNvSpPr/>
          <p:nvPr>
            <p:custDataLst>
              <p:tags r:id="rId22"/>
            </p:custDataLst>
          </p:nvPr>
        </p:nvSpPr>
        <p:spPr>
          <a:xfrm>
            <a:off x="2185290" y="4636524"/>
            <a:ext cx="366896" cy="135470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财产关系</a:t>
            </a:r>
            <a:r>
              <a:rPr lang="en-US" altLang="zh-CN" sz="2000" b="1">
                <a:solidFill>
                  <a:schemeClr val="tx1"/>
                </a:solidFill>
              </a:rPr>
              <a:t> </a:t>
            </a:r>
          </a:p>
        </p:txBody>
      </p:sp>
      <p:sp>
        <p:nvSpPr>
          <p:cNvPr id="85" name="圆角矩形 84" title=""/>
          <p:cNvSpPr/>
          <p:nvPr>
            <p:custDataLst>
              <p:tags r:id="rId23"/>
            </p:custDataLst>
          </p:nvPr>
        </p:nvSpPr>
        <p:spPr>
          <a:xfrm>
            <a:off x="2643136" y="4641474"/>
            <a:ext cx="407112" cy="133245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主体</a:t>
            </a:r>
          </a:p>
        </p:txBody>
      </p:sp>
      <p:sp>
        <p:nvSpPr>
          <p:cNvPr id="86" name="左大括号 85" title=""/>
          <p:cNvSpPr/>
          <p:nvPr>
            <p:custDataLst>
              <p:tags r:id="rId24"/>
            </p:custDataLst>
          </p:nvPr>
        </p:nvSpPr>
        <p:spPr>
          <a:xfrm rot="5400000">
            <a:off x="3123874" y="4105051"/>
            <a:ext cx="268521" cy="71399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87" name="圆角矩形 86" title=""/>
          <p:cNvSpPr/>
          <p:nvPr>
            <p:custDataLst>
              <p:tags r:id="rId25"/>
            </p:custDataLst>
          </p:nvPr>
        </p:nvSpPr>
        <p:spPr>
          <a:xfrm>
            <a:off x="3086752" y="4636524"/>
            <a:ext cx="366896" cy="135470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客体</a:t>
            </a:r>
          </a:p>
        </p:txBody>
      </p:sp>
      <p:sp>
        <p:nvSpPr>
          <p:cNvPr id="88" name="圆角矩形 87" title=""/>
          <p:cNvSpPr/>
          <p:nvPr>
            <p:custDataLst>
              <p:tags r:id="rId26"/>
            </p:custDataLst>
          </p:nvPr>
        </p:nvSpPr>
        <p:spPr>
          <a:xfrm>
            <a:off x="3523563" y="4637762"/>
            <a:ext cx="366896" cy="1354701"/>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内容</a:t>
            </a:r>
            <a:r>
              <a:rPr lang="en-US" altLang="zh-CN" sz="2000" b="1">
                <a:solidFill>
                  <a:schemeClr val="tx1"/>
                </a:solidFill>
              </a:rPr>
              <a:t> </a:t>
            </a:r>
          </a:p>
        </p:txBody>
      </p:sp>
      <p:sp>
        <p:nvSpPr>
          <p:cNvPr id="89" name="文本框 88" title=""/>
          <p:cNvSpPr txBox="1"/>
          <p:nvPr>
            <p:custDataLst>
              <p:tags r:id="rId27"/>
            </p:custDataLst>
          </p:nvPr>
        </p:nvSpPr>
        <p:spPr>
          <a:xfrm>
            <a:off x="4173210" y="3927111"/>
            <a:ext cx="1378180" cy="288000"/>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1.</a:t>
            </a:r>
            <a:r>
              <a:rPr lang="zh-CN" altLang="en-US" sz="2000" b="1">
                <a:latin typeface="+mn-ea"/>
              </a:rPr>
              <a:t>平等</a:t>
            </a:r>
          </a:p>
        </p:txBody>
      </p:sp>
      <p:sp>
        <p:nvSpPr>
          <p:cNvPr id="90" name="文本框 89" title=""/>
          <p:cNvSpPr txBox="1"/>
          <p:nvPr>
            <p:custDataLst>
              <p:tags r:id="rId28"/>
            </p:custDataLst>
          </p:nvPr>
        </p:nvSpPr>
        <p:spPr>
          <a:xfrm>
            <a:off x="4173210" y="4248272"/>
            <a:ext cx="1378180" cy="307777"/>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t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2.</a:t>
            </a:r>
            <a:r>
              <a:rPr lang="zh-CN" altLang="en-US" sz="2000" b="1">
                <a:latin typeface="+mn-ea"/>
              </a:rPr>
              <a:t>自愿</a:t>
            </a:r>
          </a:p>
        </p:txBody>
      </p:sp>
      <p:sp>
        <p:nvSpPr>
          <p:cNvPr id="91" name="文本框 90" title=""/>
          <p:cNvSpPr txBox="1"/>
          <p:nvPr>
            <p:custDataLst>
              <p:tags r:id="rId29"/>
            </p:custDataLst>
          </p:nvPr>
        </p:nvSpPr>
        <p:spPr>
          <a:xfrm>
            <a:off x="4173210" y="4578664"/>
            <a:ext cx="1378180" cy="307777"/>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t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3.</a:t>
            </a:r>
            <a:r>
              <a:rPr lang="zh-CN" altLang="en-US" sz="2000" b="1">
                <a:latin typeface="+mn-ea"/>
              </a:rPr>
              <a:t>公平</a:t>
            </a:r>
          </a:p>
        </p:txBody>
      </p:sp>
      <p:sp>
        <p:nvSpPr>
          <p:cNvPr id="92" name="文本框 91" title=""/>
          <p:cNvSpPr txBox="1"/>
          <p:nvPr>
            <p:custDataLst>
              <p:tags r:id="rId30"/>
            </p:custDataLst>
          </p:nvPr>
        </p:nvSpPr>
        <p:spPr>
          <a:xfrm>
            <a:off x="4173829" y="4919006"/>
            <a:ext cx="1377561" cy="307777"/>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t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4.</a:t>
            </a:r>
            <a:r>
              <a:rPr lang="zh-CN" altLang="en-US" sz="2000" b="1">
                <a:latin typeface="+mn-ea"/>
              </a:rPr>
              <a:t>诚信</a:t>
            </a:r>
          </a:p>
        </p:txBody>
      </p:sp>
      <p:sp>
        <p:nvSpPr>
          <p:cNvPr id="93" name="文本框 92" title=""/>
          <p:cNvSpPr txBox="1"/>
          <p:nvPr>
            <p:custDataLst>
              <p:tags r:id="rId31"/>
            </p:custDataLst>
          </p:nvPr>
        </p:nvSpPr>
        <p:spPr>
          <a:xfrm>
            <a:off x="4181295" y="5266169"/>
            <a:ext cx="1402885" cy="707886"/>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5.</a:t>
            </a:r>
            <a:r>
              <a:rPr lang="zh-CN" altLang="en-US" sz="2000" b="1">
                <a:latin typeface="+mn-ea"/>
              </a:rPr>
              <a:t>守法和公序良俗</a:t>
            </a:r>
          </a:p>
        </p:txBody>
      </p:sp>
      <p:sp>
        <p:nvSpPr>
          <p:cNvPr id="94" name="文本框 93" title=""/>
          <p:cNvSpPr txBox="1"/>
          <p:nvPr>
            <p:custDataLst>
              <p:tags r:id="rId32"/>
            </p:custDataLst>
          </p:nvPr>
        </p:nvSpPr>
        <p:spPr>
          <a:xfrm>
            <a:off x="4175683" y="6031079"/>
            <a:ext cx="1402885" cy="307777"/>
          </a:xfrm>
          <a:prstGeom prst="rect">
            <a:avLst/>
          </a:prstGeom>
          <a:noFill/>
          <a:ln w="19050">
            <a:solidFill>
              <a:srgbClr val="FF0000"/>
            </a:solidFill>
            <a:prstDash val="dashDot"/>
          </a:ln>
          <a:extLst>
            <a:ext uri="{909E8E84-426E-40DD-AFC4-6F175D3DCCD1}">
              <a14:hiddenFill xmlns:a14="http://schemas.microsoft.com/office/drawing/2010/main">
                <a:solidFill>
                  <a:schemeClr val="accent3">
                    <a:lumMod val="60000"/>
                    <a:lumOff val="40000"/>
                  </a:schemeClr>
                </a:solidFill>
              </a14:hiddenFill>
            </a:ext>
          </a:extLst>
        </p:spPr>
        <p:txBody>
          <a:bodyPr wrap="square" t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mn-ea"/>
              </a:rPr>
              <a:t>6.</a:t>
            </a:r>
            <a:r>
              <a:rPr lang="zh-CN" altLang="en-US" sz="2000" b="1">
                <a:latin typeface="+mn-ea"/>
              </a:rPr>
              <a:t>绿色</a:t>
            </a:r>
          </a:p>
        </p:txBody>
      </p:sp>
      <p:sp>
        <p:nvSpPr>
          <p:cNvPr id="98" name="圆角矩形 97" title=""/>
          <p:cNvSpPr/>
          <p:nvPr>
            <p:custDataLst>
              <p:tags r:id="rId33"/>
            </p:custDataLst>
          </p:nvPr>
        </p:nvSpPr>
        <p:spPr>
          <a:xfrm>
            <a:off x="5745356" y="4189752"/>
            <a:ext cx="407112" cy="1074702"/>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生命权</a:t>
            </a:r>
          </a:p>
        </p:txBody>
      </p:sp>
      <p:sp>
        <p:nvSpPr>
          <p:cNvPr id="99" name="左大括号 98" title=""/>
          <p:cNvSpPr/>
          <p:nvPr>
            <p:custDataLst>
              <p:tags r:id="rId34"/>
            </p:custDataLst>
          </p:nvPr>
        </p:nvSpPr>
        <p:spPr>
          <a:xfrm rot="5400000">
            <a:off x="6158037" y="3625487"/>
            <a:ext cx="404019" cy="71399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0" name="圆角矩形 99" title=""/>
          <p:cNvSpPr/>
          <p:nvPr>
            <p:custDataLst>
              <p:tags r:id="rId35"/>
            </p:custDataLst>
          </p:nvPr>
        </p:nvSpPr>
        <p:spPr>
          <a:xfrm>
            <a:off x="6188972" y="4184802"/>
            <a:ext cx="366896" cy="109264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健康权</a:t>
            </a:r>
          </a:p>
        </p:txBody>
      </p:sp>
      <p:sp>
        <p:nvSpPr>
          <p:cNvPr id="101" name="圆角矩形 100" title=""/>
          <p:cNvSpPr/>
          <p:nvPr>
            <p:custDataLst>
              <p:tags r:id="rId36"/>
            </p:custDataLst>
          </p:nvPr>
        </p:nvSpPr>
        <p:spPr>
          <a:xfrm>
            <a:off x="6598559" y="4186039"/>
            <a:ext cx="366896" cy="109264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身体权</a:t>
            </a:r>
            <a:r>
              <a:rPr lang="en-US" altLang="zh-CN" sz="2000" b="1">
                <a:solidFill>
                  <a:schemeClr val="tx1"/>
                </a:solidFill>
              </a:rPr>
              <a:t> </a:t>
            </a:r>
          </a:p>
        </p:txBody>
      </p:sp>
      <p:sp>
        <p:nvSpPr>
          <p:cNvPr id="102" name="圆角矩形 101" title=""/>
          <p:cNvSpPr/>
          <p:nvPr>
            <p:custDataLst>
              <p:tags r:id="rId37"/>
            </p:custDataLst>
          </p:nvPr>
        </p:nvSpPr>
        <p:spPr>
          <a:xfrm>
            <a:off x="7569936" y="4194702"/>
            <a:ext cx="407112" cy="1074702"/>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姓名权</a:t>
            </a:r>
          </a:p>
        </p:txBody>
      </p:sp>
      <p:sp>
        <p:nvSpPr>
          <p:cNvPr id="103" name="左大括号 102" title=""/>
          <p:cNvSpPr/>
          <p:nvPr>
            <p:custDataLst>
              <p:tags r:id="rId38"/>
            </p:custDataLst>
          </p:nvPr>
        </p:nvSpPr>
        <p:spPr>
          <a:xfrm rot="5400000">
            <a:off x="7982617" y="3630436"/>
            <a:ext cx="404019" cy="71399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5" name="圆角矩形 104" title=""/>
          <p:cNvSpPr/>
          <p:nvPr>
            <p:custDataLst>
              <p:tags r:id="rId39"/>
            </p:custDataLst>
          </p:nvPr>
        </p:nvSpPr>
        <p:spPr>
          <a:xfrm>
            <a:off x="8368693" y="4190989"/>
            <a:ext cx="366896" cy="109264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肖像权</a:t>
            </a:r>
            <a:r>
              <a:rPr lang="en-US" altLang="zh-CN" sz="2000" b="1">
                <a:solidFill>
                  <a:schemeClr val="tx1"/>
                </a:solidFill>
              </a:rPr>
              <a:t> </a:t>
            </a:r>
          </a:p>
        </p:txBody>
      </p:sp>
      <p:sp>
        <p:nvSpPr>
          <p:cNvPr id="106" name="圆角矩形 105" title=""/>
          <p:cNvSpPr/>
          <p:nvPr>
            <p:custDataLst>
              <p:tags r:id="rId40"/>
            </p:custDataLst>
          </p:nvPr>
        </p:nvSpPr>
        <p:spPr>
          <a:xfrm>
            <a:off x="9270774" y="4199651"/>
            <a:ext cx="407112" cy="1074702"/>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名誉权</a:t>
            </a:r>
          </a:p>
        </p:txBody>
      </p:sp>
      <p:sp>
        <p:nvSpPr>
          <p:cNvPr id="107" name="左大括号 106" title=""/>
          <p:cNvSpPr/>
          <p:nvPr>
            <p:custDataLst>
              <p:tags r:id="rId41"/>
            </p:custDataLst>
          </p:nvPr>
        </p:nvSpPr>
        <p:spPr>
          <a:xfrm rot="5400000">
            <a:off x="9683455" y="3635386"/>
            <a:ext cx="404019" cy="713993"/>
          </a:xfrm>
          <a:prstGeom prst="leftBrace">
            <a:avLst>
              <a:gd name="adj1" fmla="val 0"/>
              <a:gd name="adj2" fmla="val 5000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755"/>
          </a:p>
        </p:txBody>
      </p:sp>
      <p:sp>
        <p:nvSpPr>
          <p:cNvPr id="109" name="圆角矩形 108" title=""/>
          <p:cNvSpPr/>
          <p:nvPr>
            <p:custDataLst>
              <p:tags r:id="rId42"/>
            </p:custDataLst>
          </p:nvPr>
        </p:nvSpPr>
        <p:spPr>
          <a:xfrm>
            <a:off x="10151201" y="4195938"/>
            <a:ext cx="366896" cy="1092645"/>
          </a:xfrm>
          <a:prstGeom prst="roundRect">
            <a:avLst/>
          </a:prstGeom>
          <a:noFill/>
          <a:ln w="3175">
            <a:solidFill>
              <a:srgbClr val="FF0000"/>
            </a:solidFill>
            <a:prstDash val="dashDot"/>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tx1"/>
                </a:solidFill>
              </a:rPr>
              <a:t>隐私权</a:t>
            </a:r>
            <a:r>
              <a:rPr lang="en-US" altLang="zh-CN" sz="2000" b="1">
                <a:solidFill>
                  <a:schemeClr val="tx1"/>
                </a:solidFill>
              </a:rPr>
              <a:t> </a:t>
            </a:r>
          </a:p>
        </p:txBody>
      </p:sp>
      <p:cxnSp>
        <p:nvCxnSpPr>
          <p:cNvPr id="110" name="直接连接符 109" title=""/>
          <p:cNvCxnSpPr/>
          <p:nvPr>
            <p:custDataLst>
              <p:tags r:id="rId43"/>
            </p:custDataLst>
          </p:nvPr>
        </p:nvCxnSpPr>
        <p:spPr>
          <a:xfrm flipH="1">
            <a:off x="4731906" y="3709943"/>
            <a:ext cx="6806" cy="22954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圆角矩形 45" title=""/>
          <p:cNvSpPr/>
          <p:nvPr>
            <p:custDataLst>
              <p:tags r:id="rId44"/>
            </p:custDataLst>
          </p:nvPr>
        </p:nvSpPr>
        <p:spPr>
          <a:xfrm>
            <a:off x="779780" y="598170"/>
            <a:ext cx="1767456"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Tree>
    <p:custDataLst>
      <p:tags r:id="rId45"/>
    </p:custData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圆角矩形 32" title=""/>
          <p:cNvSpPr/>
          <p:nvPr>
            <p:custDataLst>
              <p:tags r:id="rId4"/>
            </p:custDataLst>
          </p:nvPr>
        </p:nvSpPr>
        <p:spPr>
          <a:xfrm>
            <a:off x="1934365" y="1156502"/>
            <a:ext cx="1440000" cy="576000"/>
          </a:xfrm>
          <a:prstGeom prst="roundRect">
            <a:avLst/>
          </a:prstGeom>
          <a:solidFill>
            <a:schemeClr val="accent5">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人身权</a:t>
            </a:r>
          </a:p>
        </p:txBody>
      </p:sp>
      <p:sp>
        <p:nvSpPr>
          <p:cNvPr id="5" name="圆角矩形 33" title=""/>
          <p:cNvSpPr/>
          <p:nvPr>
            <p:custDataLst>
              <p:tags r:id="rId5"/>
            </p:custDataLst>
          </p:nvPr>
        </p:nvSpPr>
        <p:spPr>
          <a:xfrm>
            <a:off x="2128722" y="2858043"/>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身份权</a:t>
            </a:r>
          </a:p>
        </p:txBody>
      </p:sp>
      <p:sp>
        <p:nvSpPr>
          <p:cNvPr id="6" name="圆角矩形 34" title=""/>
          <p:cNvSpPr/>
          <p:nvPr>
            <p:custDataLst>
              <p:tags r:id="rId6"/>
            </p:custDataLst>
          </p:nvPr>
        </p:nvSpPr>
        <p:spPr>
          <a:xfrm>
            <a:off x="4248953" y="516509"/>
            <a:ext cx="2068923" cy="612000"/>
          </a:xfrm>
          <a:prstGeom prst="roundRect">
            <a:avLst/>
          </a:prstGeom>
          <a:solidFill>
            <a:schemeClr val="accent2">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民事权利</a:t>
            </a:r>
          </a:p>
        </p:txBody>
      </p:sp>
      <p:sp>
        <p:nvSpPr>
          <p:cNvPr id="8" name="圆角矩形 35" title=""/>
          <p:cNvSpPr/>
          <p:nvPr>
            <p:custDataLst>
              <p:tags r:id="rId7"/>
            </p:custDataLst>
          </p:nvPr>
        </p:nvSpPr>
        <p:spPr>
          <a:xfrm>
            <a:off x="7260479" y="1159863"/>
            <a:ext cx="1440000" cy="576000"/>
          </a:xfrm>
          <a:prstGeom prst="roundRect">
            <a:avLst/>
          </a:prstGeom>
          <a:solidFill>
            <a:schemeClr val="accent5">
              <a:lumMod val="75000"/>
            </a:schemeClr>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latin typeface="微软雅黑" panose="020b0503020204020204" pitchFamily="34" charset="-122"/>
                <a:ea typeface="微软雅黑" panose="020b0503020204020204" pitchFamily="34" charset="-122"/>
              </a:rPr>
              <a:t>财产权</a:t>
            </a:r>
          </a:p>
        </p:txBody>
      </p:sp>
      <p:sp>
        <p:nvSpPr>
          <p:cNvPr id="9" name="圆角矩形 72" title=""/>
          <p:cNvSpPr/>
          <p:nvPr>
            <p:custDataLst>
              <p:tags r:id="rId8"/>
            </p:custDataLst>
          </p:nvPr>
        </p:nvSpPr>
        <p:spPr>
          <a:xfrm>
            <a:off x="781458" y="2858043"/>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人格权</a:t>
            </a:r>
          </a:p>
        </p:txBody>
      </p:sp>
      <p:sp>
        <p:nvSpPr>
          <p:cNvPr id="2" name="圆角矩形 33" title=""/>
          <p:cNvSpPr/>
          <p:nvPr>
            <p:custDataLst>
              <p:tags r:id="rId9"/>
            </p:custDataLst>
          </p:nvPr>
        </p:nvSpPr>
        <p:spPr>
          <a:xfrm>
            <a:off x="6840466"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债权</a:t>
            </a:r>
          </a:p>
        </p:txBody>
      </p:sp>
      <p:sp>
        <p:nvSpPr>
          <p:cNvPr id="4" name="圆角矩形 72" title=""/>
          <p:cNvSpPr/>
          <p:nvPr>
            <p:custDataLst>
              <p:tags r:id="rId10"/>
            </p:custDataLst>
          </p:nvPr>
        </p:nvSpPr>
        <p:spPr>
          <a:xfrm>
            <a:off x="5521402"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物权</a:t>
            </a:r>
          </a:p>
        </p:txBody>
      </p:sp>
      <p:sp>
        <p:nvSpPr>
          <p:cNvPr id="7" name="圆角矩形 33" title=""/>
          <p:cNvSpPr/>
          <p:nvPr>
            <p:custDataLst>
              <p:tags r:id="rId11"/>
            </p:custDataLst>
          </p:nvPr>
        </p:nvSpPr>
        <p:spPr>
          <a:xfrm>
            <a:off x="9006013" y="2005401"/>
            <a:ext cx="1272616"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知识产权</a:t>
            </a:r>
          </a:p>
        </p:txBody>
      </p:sp>
      <p:sp>
        <p:nvSpPr>
          <p:cNvPr id="10" name="圆角矩形 33" title=""/>
          <p:cNvSpPr/>
          <p:nvPr>
            <p:custDataLst>
              <p:tags r:id="rId12"/>
            </p:custDataLst>
          </p:nvPr>
        </p:nvSpPr>
        <p:spPr>
          <a:xfrm>
            <a:off x="7894309" y="2005401"/>
            <a:ext cx="79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股权</a:t>
            </a:r>
          </a:p>
        </p:txBody>
      </p:sp>
      <p:sp>
        <p:nvSpPr>
          <p:cNvPr id="18" name="圆角矩形 33" title=""/>
          <p:cNvSpPr/>
          <p:nvPr>
            <p:custDataLst>
              <p:tags r:id="rId13"/>
            </p:custDataLst>
          </p:nvPr>
        </p:nvSpPr>
        <p:spPr>
          <a:xfrm>
            <a:off x="10707030" y="2005401"/>
            <a:ext cx="612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bg1"/>
                </a:solidFill>
                <a:latin typeface="微软雅黑" panose="020b0503020204020204" pitchFamily="34" charset="-122"/>
                <a:ea typeface="微软雅黑" panose="020b0503020204020204" pitchFamily="34" charset="-122"/>
              </a:rPr>
              <a:t>......</a:t>
            </a:r>
          </a:p>
        </p:txBody>
      </p:sp>
      <p:sp>
        <p:nvSpPr>
          <p:cNvPr id="43" name="圆角矩形 97" title=""/>
          <p:cNvSpPr/>
          <p:nvPr>
            <p:custDataLst>
              <p:tags r:id="rId14"/>
            </p:custDataLst>
          </p:nvPr>
        </p:nvSpPr>
        <p:spPr>
          <a:xfrm>
            <a:off x="7747991"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发表权</a:t>
            </a:r>
          </a:p>
        </p:txBody>
      </p:sp>
      <p:sp>
        <p:nvSpPr>
          <p:cNvPr id="44" name="圆角矩形 99" title=""/>
          <p:cNvSpPr/>
          <p:nvPr>
            <p:custDataLst>
              <p:tags r:id="rId15"/>
            </p:custDataLst>
          </p:nvPr>
        </p:nvSpPr>
        <p:spPr>
          <a:xfrm>
            <a:off x="7745191"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署名</a:t>
            </a:r>
            <a:r>
              <a:rPr lang="zh-CN" b="1">
                <a:solidFill>
                  <a:schemeClr val="tx1"/>
                </a:solidFill>
                <a:latin typeface="微软雅黑" panose="020b0503020204020204" pitchFamily="34" charset="-122"/>
                <a:ea typeface="微软雅黑" panose="020b0503020204020204" pitchFamily="34" charset="-122"/>
              </a:rPr>
              <a:t>权</a:t>
            </a:r>
          </a:p>
        </p:txBody>
      </p:sp>
      <p:sp>
        <p:nvSpPr>
          <p:cNvPr id="45" name="圆角矩形 100" title=""/>
          <p:cNvSpPr/>
          <p:nvPr>
            <p:custDataLst>
              <p:tags r:id="rId16"/>
            </p:custDataLst>
          </p:nvPr>
        </p:nvSpPr>
        <p:spPr>
          <a:xfrm>
            <a:off x="8111927"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修改权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24" name="圆角矩形 97" title=""/>
          <p:cNvSpPr/>
          <p:nvPr>
            <p:custDataLst>
              <p:tags r:id="rId17"/>
            </p:custDataLst>
          </p:nvPr>
        </p:nvSpPr>
        <p:spPr>
          <a:xfrm>
            <a:off x="412763"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生命权</a:t>
            </a:r>
          </a:p>
        </p:txBody>
      </p:sp>
      <p:sp>
        <p:nvSpPr>
          <p:cNvPr id="54" name="圆角矩形 99" title=""/>
          <p:cNvSpPr/>
          <p:nvPr>
            <p:custDataLst>
              <p:tags r:id="rId18"/>
            </p:custDataLst>
          </p:nvPr>
        </p:nvSpPr>
        <p:spPr>
          <a:xfrm>
            <a:off x="412763" y="5491200"/>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b="1">
                <a:solidFill>
                  <a:schemeClr val="tx1"/>
                </a:solidFill>
                <a:latin typeface="微软雅黑" panose="020b0503020204020204" pitchFamily="34" charset="-122"/>
                <a:ea typeface="微软雅黑" panose="020b0503020204020204" pitchFamily="34" charset="-122"/>
              </a:rPr>
              <a:t>健康权</a:t>
            </a:r>
          </a:p>
        </p:txBody>
      </p:sp>
      <p:sp>
        <p:nvSpPr>
          <p:cNvPr id="55" name="圆角矩形 100" title=""/>
          <p:cNvSpPr/>
          <p:nvPr>
            <p:custDataLst>
              <p:tags r:id="rId19"/>
            </p:custDataLst>
          </p:nvPr>
        </p:nvSpPr>
        <p:spPr>
          <a:xfrm>
            <a:off x="412763"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身体权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56" name="圆角矩形 101" title=""/>
          <p:cNvSpPr/>
          <p:nvPr>
            <p:custDataLst>
              <p:tags r:id="rId20"/>
            </p:custDataLst>
          </p:nvPr>
        </p:nvSpPr>
        <p:spPr>
          <a:xfrm>
            <a:off x="776334"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姓名权</a:t>
            </a:r>
          </a:p>
        </p:txBody>
      </p:sp>
      <p:sp>
        <p:nvSpPr>
          <p:cNvPr id="57" name="圆角矩形 104" title=""/>
          <p:cNvSpPr/>
          <p:nvPr>
            <p:custDataLst>
              <p:tags r:id="rId21"/>
            </p:custDataLst>
          </p:nvPr>
        </p:nvSpPr>
        <p:spPr>
          <a:xfrm>
            <a:off x="776334"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肖像权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58" name="圆角矩形 105" title=""/>
          <p:cNvSpPr/>
          <p:nvPr>
            <p:custDataLst>
              <p:tags r:id="rId22"/>
            </p:custDataLst>
          </p:nvPr>
        </p:nvSpPr>
        <p:spPr>
          <a:xfrm>
            <a:off x="1137370"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名誉权</a:t>
            </a:r>
          </a:p>
        </p:txBody>
      </p:sp>
      <p:sp>
        <p:nvSpPr>
          <p:cNvPr id="59" name="圆角矩形 108" title=""/>
          <p:cNvSpPr/>
          <p:nvPr>
            <p:custDataLst>
              <p:tags r:id="rId23"/>
            </p:custDataLst>
          </p:nvPr>
        </p:nvSpPr>
        <p:spPr>
          <a:xfrm>
            <a:off x="1867752"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隐私权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60" name="圆角矩形 105" title=""/>
          <p:cNvSpPr/>
          <p:nvPr>
            <p:custDataLst>
              <p:tags r:id="rId24"/>
            </p:custDataLst>
          </p:nvPr>
        </p:nvSpPr>
        <p:spPr>
          <a:xfrm>
            <a:off x="1137370"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荣誉权</a:t>
            </a:r>
          </a:p>
        </p:txBody>
      </p:sp>
      <p:sp>
        <p:nvSpPr>
          <p:cNvPr id="61" name="圆角矩形 108" title=""/>
          <p:cNvSpPr/>
          <p:nvPr>
            <p:custDataLst>
              <p:tags r:id="rId25"/>
            </p:custDataLst>
          </p:nvPr>
        </p:nvSpPr>
        <p:spPr>
          <a:xfrm>
            <a:off x="2298795"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配偶权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62" name="圆角矩形 105" title=""/>
          <p:cNvSpPr/>
          <p:nvPr>
            <p:custDataLst>
              <p:tags r:id="rId26"/>
            </p:custDataLst>
          </p:nvPr>
        </p:nvSpPr>
        <p:spPr>
          <a:xfrm>
            <a:off x="2301919" y="4604156"/>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亲属权</a:t>
            </a:r>
          </a:p>
        </p:txBody>
      </p:sp>
      <p:sp>
        <p:nvSpPr>
          <p:cNvPr id="63" name="圆角矩形 105" title=""/>
          <p:cNvSpPr/>
          <p:nvPr>
            <p:custDataLst>
              <p:tags r:id="rId27"/>
            </p:custDataLst>
          </p:nvPr>
        </p:nvSpPr>
        <p:spPr>
          <a:xfrm>
            <a:off x="3019661" y="3656057"/>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监护权</a:t>
            </a:r>
          </a:p>
        </p:txBody>
      </p:sp>
      <p:sp>
        <p:nvSpPr>
          <p:cNvPr id="64" name="圆角矩形 105" title=""/>
          <p:cNvSpPr/>
          <p:nvPr>
            <p:custDataLst>
              <p:tags r:id="rId28"/>
            </p:custDataLst>
          </p:nvPr>
        </p:nvSpPr>
        <p:spPr>
          <a:xfrm>
            <a:off x="2662398" y="3671205"/>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亲权</a:t>
            </a:r>
          </a:p>
        </p:txBody>
      </p:sp>
      <p:sp>
        <p:nvSpPr>
          <p:cNvPr id="65" name="圆角矩形 97" title=""/>
          <p:cNvSpPr/>
          <p:nvPr>
            <p:custDataLst>
              <p:tags r:id="rId29"/>
            </p:custDataLst>
          </p:nvPr>
        </p:nvSpPr>
        <p:spPr>
          <a:xfrm>
            <a:off x="4955280" y="2831415"/>
            <a:ext cx="719999" cy="61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所有权</a:t>
            </a:r>
          </a:p>
        </p:txBody>
      </p:sp>
      <p:sp>
        <p:nvSpPr>
          <p:cNvPr id="66" name="圆角矩形 101" title=""/>
          <p:cNvSpPr/>
          <p:nvPr>
            <p:custDataLst>
              <p:tags r:id="rId30"/>
            </p:custDataLst>
          </p:nvPr>
        </p:nvSpPr>
        <p:spPr>
          <a:xfrm>
            <a:off x="6306518" y="2831415"/>
            <a:ext cx="719999" cy="63066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他物权</a:t>
            </a:r>
          </a:p>
        </p:txBody>
      </p:sp>
      <p:sp>
        <p:nvSpPr>
          <p:cNvPr id="67" name="圆角矩形 105" title=""/>
          <p:cNvSpPr/>
          <p:nvPr>
            <p:custDataLst>
              <p:tags r:id="rId31"/>
            </p:custDataLst>
          </p:nvPr>
        </p:nvSpPr>
        <p:spPr>
          <a:xfrm>
            <a:off x="6822696" y="3656058"/>
            <a:ext cx="720001" cy="72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担保物权</a:t>
            </a:r>
          </a:p>
        </p:txBody>
      </p:sp>
      <p:sp>
        <p:nvSpPr>
          <p:cNvPr id="68" name="圆角矩形 105" title=""/>
          <p:cNvSpPr/>
          <p:nvPr>
            <p:custDataLst>
              <p:tags r:id="rId32"/>
            </p:custDataLst>
          </p:nvPr>
        </p:nvSpPr>
        <p:spPr>
          <a:xfrm>
            <a:off x="5780361" y="3656058"/>
            <a:ext cx="720000" cy="72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用益物权</a:t>
            </a:r>
          </a:p>
        </p:txBody>
      </p:sp>
      <p:sp>
        <p:nvSpPr>
          <p:cNvPr id="70" name="圆角矩形 105" title=""/>
          <p:cNvSpPr/>
          <p:nvPr>
            <p:custDataLst>
              <p:tags r:id="rId33"/>
            </p:custDataLst>
          </p:nvPr>
        </p:nvSpPr>
        <p:spPr>
          <a:xfrm flipH="1">
            <a:off x="4989985" y="3684051"/>
            <a:ext cx="612000" cy="1700059"/>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国家</a:t>
            </a:r>
            <a:endParaRPr lang="en-US" altLang="zh-CN" b="1">
              <a:solidFill>
                <a:schemeClr val="tx1"/>
              </a:solidFill>
              <a:latin typeface="微软雅黑" panose="020b0503020204020204" pitchFamily="34" charset="-122"/>
              <a:ea typeface="微软雅黑" panose="020b0503020204020204" pitchFamily="34" charset="-122"/>
            </a:endParaRPr>
          </a:p>
          <a:p>
            <a:pPr algn="ctr"/>
            <a:r>
              <a:rPr lang="zh-CN" altLang="en-US" b="1">
                <a:solidFill>
                  <a:schemeClr val="tx1"/>
                </a:solidFill>
                <a:latin typeface="微软雅黑" panose="020b0503020204020204" pitchFamily="34" charset="-122"/>
                <a:ea typeface="微软雅黑" panose="020b0503020204020204" pitchFamily="34" charset="-122"/>
              </a:rPr>
              <a:t>集体</a:t>
            </a:r>
            <a:endParaRPr lang="en-US" altLang="zh-CN" b="1">
              <a:solidFill>
                <a:schemeClr val="tx1"/>
              </a:solidFill>
              <a:latin typeface="微软雅黑" panose="020b0503020204020204" pitchFamily="34" charset="-122"/>
              <a:ea typeface="微软雅黑" panose="020b0503020204020204" pitchFamily="34" charset="-122"/>
            </a:endParaRPr>
          </a:p>
          <a:p>
            <a:pPr algn="ctr"/>
            <a:r>
              <a:rPr lang="zh-CN" altLang="en-US" b="1">
                <a:solidFill>
                  <a:schemeClr val="tx1"/>
                </a:solidFill>
                <a:latin typeface="微软雅黑" panose="020b0503020204020204" pitchFamily="34" charset="-122"/>
                <a:ea typeface="微软雅黑" panose="020b0503020204020204" pitchFamily="34" charset="-122"/>
              </a:rPr>
              <a:t>私人所有</a:t>
            </a:r>
          </a:p>
        </p:txBody>
      </p:sp>
      <p:sp>
        <p:nvSpPr>
          <p:cNvPr id="71" name="圆角矩形 105" title=""/>
          <p:cNvSpPr/>
          <p:nvPr>
            <p:custDataLst>
              <p:tags r:id="rId34"/>
            </p:custDataLst>
          </p:nvPr>
        </p:nvSpPr>
        <p:spPr>
          <a:xfrm>
            <a:off x="6065215"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宅基地使用权</a:t>
            </a:r>
          </a:p>
        </p:txBody>
      </p:sp>
      <p:sp>
        <p:nvSpPr>
          <p:cNvPr id="72" name="圆角矩形 105" title=""/>
          <p:cNvSpPr/>
          <p:nvPr>
            <p:custDataLst>
              <p:tags r:id="rId35"/>
            </p:custDataLst>
          </p:nvPr>
        </p:nvSpPr>
        <p:spPr>
          <a:xfrm>
            <a:off x="5692541"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土地承包经营权</a:t>
            </a:r>
          </a:p>
        </p:txBody>
      </p:sp>
      <p:sp>
        <p:nvSpPr>
          <p:cNvPr id="73" name="圆角矩形 105" title=""/>
          <p:cNvSpPr/>
          <p:nvPr>
            <p:custDataLst>
              <p:tags r:id="rId36"/>
            </p:custDataLst>
          </p:nvPr>
        </p:nvSpPr>
        <p:spPr>
          <a:xfrm>
            <a:off x="6439581" y="4526605"/>
            <a:ext cx="324000" cy="1980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建设用地使用权</a:t>
            </a:r>
          </a:p>
        </p:txBody>
      </p:sp>
      <p:sp>
        <p:nvSpPr>
          <p:cNvPr id="74" name="圆角矩形 108" title=""/>
          <p:cNvSpPr/>
          <p:nvPr>
            <p:custDataLst>
              <p:tags r:id="rId37"/>
            </p:custDataLst>
          </p:nvPr>
        </p:nvSpPr>
        <p:spPr>
          <a:xfrm>
            <a:off x="6846142" y="4496362"/>
            <a:ext cx="324000" cy="133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抵押权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5" name="圆角矩形 105" title=""/>
          <p:cNvSpPr/>
          <p:nvPr>
            <p:custDataLst>
              <p:tags r:id="rId38"/>
            </p:custDataLst>
          </p:nvPr>
        </p:nvSpPr>
        <p:spPr>
          <a:xfrm>
            <a:off x="7219434" y="4496362"/>
            <a:ext cx="324000" cy="133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质权</a:t>
            </a:r>
          </a:p>
        </p:txBody>
      </p:sp>
      <p:sp>
        <p:nvSpPr>
          <p:cNvPr id="76" name="圆角矩形 105" title=""/>
          <p:cNvSpPr/>
          <p:nvPr>
            <p:custDataLst>
              <p:tags r:id="rId39"/>
            </p:custDataLst>
          </p:nvPr>
        </p:nvSpPr>
        <p:spPr>
          <a:xfrm>
            <a:off x="8211905" y="2831415"/>
            <a:ext cx="720000" cy="612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著作权</a:t>
            </a:r>
          </a:p>
        </p:txBody>
      </p:sp>
      <p:sp>
        <p:nvSpPr>
          <p:cNvPr id="77" name="圆角矩形 108" title=""/>
          <p:cNvSpPr/>
          <p:nvPr>
            <p:custDataLst>
              <p:tags r:id="rId40"/>
            </p:custDataLst>
          </p:nvPr>
        </p:nvSpPr>
        <p:spPr>
          <a:xfrm>
            <a:off x="10396468" y="2831415"/>
            <a:ext cx="720000" cy="612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专利权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8" name="圆角矩形 108" title=""/>
          <p:cNvSpPr/>
          <p:nvPr>
            <p:custDataLst>
              <p:tags r:id="rId41"/>
            </p:custDataLst>
          </p:nvPr>
        </p:nvSpPr>
        <p:spPr>
          <a:xfrm>
            <a:off x="9511542" y="2831415"/>
            <a:ext cx="720000" cy="612000"/>
          </a:xfrm>
          <a:prstGeom prst="roundRect">
            <a:avLst/>
          </a:prstGeom>
          <a:noFill/>
          <a:ln w="15875" cmpd="sng">
            <a:solidFill>
              <a:schemeClr val="accent1"/>
            </a:solidFill>
            <a:prstDash val="solid"/>
          </a:ln>
          <a:extLst>
            <a:ext uri="{909E8E84-426E-40DD-AFC4-6F175D3DCCD1}">
              <a14:hiddenFill xmlns:a14="http://schemas.microsoft.com/office/drawing/2010/main">
                <a:solidFill>
                  <a:srgbClr val="92D05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商标权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79" name="圆角矩形 97" title=""/>
          <p:cNvSpPr/>
          <p:nvPr>
            <p:custDataLst>
              <p:tags r:id="rId42"/>
            </p:custDataLst>
          </p:nvPr>
        </p:nvSpPr>
        <p:spPr>
          <a:xfrm>
            <a:off x="10206823"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发明</a:t>
            </a:r>
          </a:p>
        </p:txBody>
      </p:sp>
      <p:sp>
        <p:nvSpPr>
          <p:cNvPr id="80" name="圆角矩形 99" title=""/>
          <p:cNvSpPr/>
          <p:nvPr>
            <p:custDataLst>
              <p:tags r:id="rId43"/>
            </p:custDataLst>
          </p:nvPr>
        </p:nvSpPr>
        <p:spPr>
          <a:xfrm>
            <a:off x="10578527"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实用新型</a:t>
            </a:r>
            <a:endParaRPr lang="zh-CN" b="1">
              <a:solidFill>
                <a:schemeClr val="tx1"/>
              </a:solidFill>
              <a:latin typeface="微软雅黑" panose="020b0503020204020204" pitchFamily="34" charset="-122"/>
              <a:ea typeface="微软雅黑" panose="020b0503020204020204" pitchFamily="34" charset="-122"/>
            </a:endParaRPr>
          </a:p>
        </p:txBody>
      </p:sp>
      <p:sp>
        <p:nvSpPr>
          <p:cNvPr id="81" name="圆角矩形 100" title=""/>
          <p:cNvSpPr/>
          <p:nvPr>
            <p:custDataLst>
              <p:tags r:id="rId44"/>
            </p:custDataLst>
          </p:nvPr>
        </p:nvSpPr>
        <p:spPr>
          <a:xfrm>
            <a:off x="10952634" y="3777361"/>
            <a:ext cx="324000" cy="1368000"/>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外观设计</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2" name="圆角矩形 105" title=""/>
          <p:cNvSpPr/>
          <p:nvPr>
            <p:custDataLst>
              <p:tags r:id="rId45"/>
            </p:custDataLst>
          </p:nvPr>
        </p:nvSpPr>
        <p:spPr>
          <a:xfrm>
            <a:off x="7702509" y="3656058"/>
            <a:ext cx="864000" cy="720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著作人身权</a:t>
            </a:r>
          </a:p>
        </p:txBody>
      </p:sp>
      <p:sp>
        <p:nvSpPr>
          <p:cNvPr id="83" name="圆角矩形 105" title=""/>
          <p:cNvSpPr/>
          <p:nvPr>
            <p:custDataLst>
              <p:tags r:id="rId46"/>
            </p:custDataLst>
          </p:nvPr>
        </p:nvSpPr>
        <p:spPr>
          <a:xfrm>
            <a:off x="8878088" y="3656058"/>
            <a:ext cx="864000" cy="720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著作财产权</a:t>
            </a:r>
          </a:p>
        </p:txBody>
      </p:sp>
      <p:sp>
        <p:nvSpPr>
          <p:cNvPr id="84" name="圆角矩形 100" title=""/>
          <p:cNvSpPr/>
          <p:nvPr>
            <p:custDataLst>
              <p:tags r:id="rId47"/>
            </p:custDataLst>
          </p:nvPr>
        </p:nvSpPr>
        <p:spPr>
          <a:xfrm>
            <a:off x="8117322"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完整权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8" name="圆角矩形 104" title=""/>
          <p:cNvSpPr/>
          <p:nvPr>
            <p:custDataLst>
              <p:tags r:id="rId48"/>
            </p:custDataLst>
          </p:nvPr>
        </p:nvSpPr>
        <p:spPr>
          <a:xfrm>
            <a:off x="8602467" y="4532201"/>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复制权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89" name="圆角矩形 105" title=""/>
          <p:cNvSpPr/>
          <p:nvPr>
            <p:custDataLst>
              <p:tags r:id="rId49"/>
            </p:custDataLst>
          </p:nvPr>
        </p:nvSpPr>
        <p:spPr>
          <a:xfrm>
            <a:off x="8601013" y="5393635"/>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发行权</a:t>
            </a:r>
          </a:p>
        </p:txBody>
      </p:sp>
      <p:sp>
        <p:nvSpPr>
          <p:cNvPr id="90" name="圆角矩形 108" title=""/>
          <p:cNvSpPr/>
          <p:nvPr>
            <p:custDataLst>
              <p:tags r:id="rId50"/>
            </p:custDataLst>
          </p:nvPr>
        </p:nvSpPr>
        <p:spPr>
          <a:xfrm>
            <a:off x="8970736"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改编权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1" name="圆角矩形 108" title=""/>
          <p:cNvSpPr/>
          <p:nvPr>
            <p:custDataLst>
              <p:tags r:id="rId51"/>
            </p:custDataLst>
          </p:nvPr>
        </p:nvSpPr>
        <p:spPr>
          <a:xfrm>
            <a:off x="8976984" y="5384110"/>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翻译权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2" name="圆角矩形 108" title=""/>
          <p:cNvSpPr/>
          <p:nvPr>
            <p:custDataLst>
              <p:tags r:id="rId52"/>
            </p:custDataLst>
          </p:nvPr>
        </p:nvSpPr>
        <p:spPr>
          <a:xfrm>
            <a:off x="9711736" y="4522676"/>
            <a:ext cx="324000" cy="864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表演权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3" name="圆角矩形 108" title=""/>
          <p:cNvSpPr/>
          <p:nvPr>
            <p:custDataLst>
              <p:tags r:id="rId53"/>
            </p:custDataLst>
          </p:nvPr>
        </p:nvSpPr>
        <p:spPr>
          <a:xfrm>
            <a:off x="9339497" y="4530975"/>
            <a:ext cx="324000" cy="1960261"/>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信息网络传播权</a:t>
            </a:r>
            <a:r>
              <a:rPr lang="en-US" altLang="zh-CN" b="1">
                <a:solidFill>
                  <a:schemeClr val="tx1"/>
                </a:solidFill>
                <a:latin typeface="微软雅黑" panose="020b0503020204020204" pitchFamily="34" charset="-122"/>
                <a:ea typeface="微软雅黑" panose="020b0503020204020204" pitchFamily="34" charset="-122"/>
              </a:rPr>
              <a:t> </a:t>
            </a:r>
          </a:p>
        </p:txBody>
      </p:sp>
      <p:sp>
        <p:nvSpPr>
          <p:cNvPr id="94" name="圆角矩形 108" title=""/>
          <p:cNvSpPr/>
          <p:nvPr>
            <p:custDataLst>
              <p:tags r:id="rId54"/>
            </p:custDataLst>
          </p:nvPr>
        </p:nvSpPr>
        <p:spPr>
          <a:xfrm>
            <a:off x="9721568" y="5384110"/>
            <a:ext cx="324000" cy="104309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000"/>
              </a:lnSpc>
            </a:pPr>
            <a:r>
              <a:rPr lang="en-US" altLang="zh-CN" b="1">
                <a:solidFill>
                  <a:schemeClr val="tx1"/>
                </a:solidFill>
                <a:latin typeface="微软雅黑" panose="020b0503020204020204" pitchFamily="34" charset="-122"/>
                <a:ea typeface="微软雅黑" panose="020b0503020204020204" pitchFamily="34" charset="-122"/>
              </a:rPr>
              <a:t>.......</a:t>
            </a:r>
          </a:p>
        </p:txBody>
      </p:sp>
      <p:sp>
        <p:nvSpPr>
          <p:cNvPr id="95" name="圆角矩形 108" title=""/>
          <p:cNvSpPr/>
          <p:nvPr>
            <p:custDataLst>
              <p:tags r:id="rId55"/>
            </p:custDataLst>
          </p:nvPr>
        </p:nvSpPr>
        <p:spPr>
          <a:xfrm>
            <a:off x="1505365" y="3647838"/>
            <a:ext cx="324000" cy="2052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个人信息保护权</a:t>
            </a:r>
            <a:r>
              <a:rPr lang="en-US" altLang="zh-CN" b="1">
                <a:solidFill>
                  <a:schemeClr val="tx1"/>
                </a:solidFill>
                <a:latin typeface="微软雅黑" panose="020b0503020204020204" pitchFamily="34" charset="-122"/>
                <a:ea typeface="微软雅黑" panose="020b0503020204020204" pitchFamily="34" charset="-122"/>
              </a:rPr>
              <a:t> </a:t>
            </a:r>
          </a:p>
        </p:txBody>
      </p:sp>
      <p:cxnSp>
        <p:nvCxnSpPr>
          <p:cNvPr id="97" name="直接连接符 96" title=""/>
          <p:cNvCxnSpPr>
            <a:stCxn id="65" idx="2"/>
            <a:endCxn id="70" idx="0"/>
          </p:cNvCxnSpPr>
          <p:nvPr>
            <p:custDataLst>
              <p:tags r:id="rId56"/>
            </p:custDataLst>
          </p:nvPr>
        </p:nvCxnSpPr>
        <p:spPr>
          <a:xfrm flipH="1">
            <a:off x="5295985" y="3443415"/>
            <a:ext cx="0" cy="240636"/>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99" name="连接符: 肘形 98" title=""/>
          <p:cNvCxnSpPr>
            <a:stCxn id="66" idx="2"/>
            <a:endCxn id="68" idx="0"/>
          </p:cNvCxnSpPr>
          <p:nvPr>
            <p:custDataLst>
              <p:tags r:id="rId57"/>
            </p:custDataLst>
          </p:nvPr>
        </p:nvCxnSpPr>
        <p:spPr>
          <a:xfrm rot="5400000">
            <a:off x="6306450" y="3295989"/>
            <a:ext cx="193981" cy="526157"/>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1" name="连接符: 肘形 100" title=""/>
          <p:cNvCxnSpPr>
            <a:stCxn id="66" idx="2"/>
            <a:endCxn id="67" idx="0"/>
          </p:cNvCxnSpPr>
          <p:nvPr>
            <p:custDataLst>
              <p:tags r:id="rId58"/>
            </p:custDataLst>
          </p:nvPr>
        </p:nvCxnSpPr>
        <p:spPr>
          <a:xfrm rot="16200000" flipH="1">
            <a:off x="6827617" y="3300977"/>
            <a:ext cx="193981" cy="516179"/>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3" name="连接符: 肘形 102" title=""/>
          <p:cNvCxnSpPr>
            <a:stCxn id="68" idx="2"/>
            <a:endCxn id="72" idx="0"/>
          </p:cNvCxnSpPr>
          <p:nvPr>
            <p:custDataLst>
              <p:tags r:id="rId59"/>
            </p:custDataLst>
          </p:nvPr>
        </p:nvCxnSpPr>
        <p:spPr>
          <a:xfrm rot="5400000">
            <a:off x="5922178" y="4308421"/>
            <a:ext cx="150547" cy="28582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5" name="连接符: 肘形 104" title=""/>
          <p:cNvCxnSpPr>
            <a:stCxn id="68" idx="2"/>
            <a:endCxn id="73" idx="0"/>
          </p:cNvCxnSpPr>
          <p:nvPr>
            <p:custDataLst>
              <p:tags r:id="rId60"/>
            </p:custDataLst>
          </p:nvPr>
        </p:nvCxnSpPr>
        <p:spPr>
          <a:xfrm rot="16200000" flipH="1">
            <a:off x="6295698" y="4220721"/>
            <a:ext cx="150547" cy="46122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07" name="连接符: 肘形 106" title=""/>
          <p:cNvCxnSpPr>
            <a:stCxn id="9" idx="2"/>
            <a:endCxn id="24" idx="0"/>
          </p:cNvCxnSpPr>
          <p:nvPr>
            <p:custDataLst>
              <p:tags r:id="rId61"/>
            </p:custDataLst>
          </p:nvPr>
        </p:nvCxnSpPr>
        <p:spPr>
          <a:xfrm rot="5400000">
            <a:off x="811530" y="3161277"/>
            <a:ext cx="273162" cy="746695"/>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09" name="连接符: 肘形 108" title=""/>
          <p:cNvCxnSpPr>
            <a:stCxn id="9" idx="2"/>
            <a:endCxn id="59" idx="0"/>
          </p:cNvCxnSpPr>
          <p:nvPr>
            <p:custDataLst>
              <p:tags r:id="rId62"/>
            </p:custDataLst>
          </p:nvPr>
        </p:nvCxnSpPr>
        <p:spPr>
          <a:xfrm rot="16200000" flipH="1">
            <a:off x="1539024" y="3180477"/>
            <a:ext cx="273162" cy="708294"/>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11" name="连接符: 肘形 110" title=""/>
          <p:cNvCxnSpPr/>
          <p:nvPr>
            <p:custDataLst>
              <p:tags r:id="rId63"/>
            </p:custDataLst>
          </p:nvPr>
        </p:nvCxnSpPr>
        <p:spPr>
          <a:xfrm rot="5400000">
            <a:off x="2462903" y="3399099"/>
            <a:ext cx="292212" cy="25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13" name="连接符: 肘形 112" title=""/>
          <p:cNvCxnSpPr/>
          <p:nvPr>
            <p:custDataLst>
              <p:tags r:id="rId64"/>
            </p:custDataLst>
          </p:nvPr>
        </p:nvCxnSpPr>
        <p:spPr>
          <a:xfrm rot="16200000" flipH="1">
            <a:off x="2841097" y="3273099"/>
            <a:ext cx="292212" cy="504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25" name="连接符: 肘形 124" title=""/>
          <p:cNvCxnSpPr>
            <a:stCxn id="67" idx="2"/>
            <a:endCxn id="74" idx="0"/>
          </p:cNvCxnSpPr>
          <p:nvPr>
            <p:custDataLst>
              <p:tags r:id="rId65"/>
            </p:custDataLst>
          </p:nvPr>
        </p:nvCxnSpPr>
        <p:spPr>
          <a:xfrm rot="5400000">
            <a:off x="7035268" y="4348933"/>
            <a:ext cx="120304" cy="174555"/>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27" name="连接符: 肘形 126" title=""/>
          <p:cNvCxnSpPr>
            <a:stCxn id="67" idx="2"/>
            <a:endCxn id="75" idx="0"/>
          </p:cNvCxnSpPr>
          <p:nvPr>
            <p:custDataLst>
              <p:tags r:id="rId66"/>
            </p:custDataLst>
          </p:nvPr>
        </p:nvCxnSpPr>
        <p:spPr>
          <a:xfrm rot="16200000" flipH="1">
            <a:off x="7221913" y="4336841"/>
            <a:ext cx="120304" cy="198737"/>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1" name="连接符: 肘形 130" title=""/>
          <p:cNvCxnSpPr>
            <a:endCxn id="43" idx="0"/>
          </p:cNvCxnSpPr>
          <p:nvPr>
            <p:custDataLst>
              <p:tags r:id="rId67"/>
            </p:custDataLst>
          </p:nvPr>
        </p:nvCxnSpPr>
        <p:spPr>
          <a:xfrm rot="5400000">
            <a:off x="7939416" y="4346633"/>
            <a:ext cx="146618" cy="205468"/>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3" name="连接符: 肘形 132" title=""/>
          <p:cNvCxnSpPr>
            <a:endCxn id="45" idx="0"/>
          </p:cNvCxnSpPr>
          <p:nvPr>
            <p:custDataLst>
              <p:tags r:id="rId68"/>
            </p:custDataLst>
          </p:nvPr>
        </p:nvCxnSpPr>
        <p:spPr>
          <a:xfrm rot="16200000" flipH="1">
            <a:off x="8126146" y="4374895"/>
            <a:ext cx="146618" cy="148943"/>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5" name="连接符: 肘形 134" title=""/>
          <p:cNvCxnSpPr>
            <a:stCxn id="83" idx="2"/>
            <a:endCxn id="88" idx="0"/>
          </p:cNvCxnSpPr>
          <p:nvPr>
            <p:custDataLst>
              <p:tags r:id="rId69"/>
            </p:custDataLst>
          </p:nvPr>
        </p:nvCxnSpPr>
        <p:spPr>
          <a:xfrm rot="5400000">
            <a:off x="8959207" y="4181319"/>
            <a:ext cx="156143" cy="545621"/>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7" name="连接符: 肘形 136" title=""/>
          <p:cNvCxnSpPr>
            <a:stCxn id="83" idx="2"/>
            <a:endCxn id="92" idx="0"/>
          </p:cNvCxnSpPr>
          <p:nvPr>
            <p:custDataLst>
              <p:tags r:id="rId70"/>
            </p:custDataLst>
          </p:nvPr>
        </p:nvCxnSpPr>
        <p:spPr>
          <a:xfrm rot="16200000" flipH="1">
            <a:off x="9518603" y="4167543"/>
            <a:ext cx="146618" cy="563648"/>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39" name="连接符: 肘形 138" title=""/>
          <p:cNvCxnSpPr/>
          <p:nvPr>
            <p:custDataLst>
              <p:tags r:id="rId71"/>
            </p:custDataLst>
          </p:nvPr>
        </p:nvCxnSpPr>
        <p:spPr>
          <a:xfrm rot="5400000">
            <a:off x="2054705" y="1406716"/>
            <a:ext cx="288000" cy="90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41" name="连接符: 肘形 140" title=""/>
          <p:cNvCxnSpPr>
            <a:stCxn id="4" idx="2"/>
            <a:endCxn id="66" idx="0"/>
          </p:cNvCxnSpPr>
          <p:nvPr>
            <p:custDataLst>
              <p:tags r:id="rId72"/>
            </p:custDataLst>
          </p:nvPr>
        </p:nvCxnSpPr>
        <p:spPr>
          <a:xfrm rot="16200000" flipH="1">
            <a:off x="6148953" y="2313850"/>
            <a:ext cx="286014" cy="749116"/>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43" name="连接符: 肘形 142" title=""/>
          <p:cNvCxnSpPr/>
          <p:nvPr>
            <p:custDataLst>
              <p:tags r:id="rId73"/>
            </p:custDataLst>
          </p:nvPr>
        </p:nvCxnSpPr>
        <p:spPr>
          <a:xfrm rot="5400000">
            <a:off x="8185968" y="3271261"/>
            <a:ext cx="212643" cy="576000"/>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5" name="连接符: 肘形 144" title=""/>
          <p:cNvCxnSpPr>
            <a:endCxn id="83" idx="0"/>
          </p:cNvCxnSpPr>
          <p:nvPr>
            <p:custDataLst>
              <p:tags r:id="rId74"/>
            </p:custDataLst>
          </p:nvPr>
        </p:nvCxnSpPr>
        <p:spPr>
          <a:xfrm rot="16200000" flipH="1">
            <a:off x="8833611" y="3179580"/>
            <a:ext cx="212643" cy="740311"/>
          </a:xfrm>
          <a:prstGeom prst="bentConnector3">
            <a:avLst>
              <a:gd name="adj1" fmla="val 54388"/>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7" name="连接符: 肘形 146" title=""/>
          <p:cNvCxnSpPr>
            <a:stCxn id="77" idx="2"/>
            <a:endCxn id="79" idx="0"/>
          </p:cNvCxnSpPr>
          <p:nvPr>
            <p:custDataLst>
              <p:tags r:id="rId75"/>
            </p:custDataLst>
          </p:nvPr>
        </p:nvCxnSpPr>
        <p:spPr>
          <a:xfrm rot="5400000">
            <a:off x="10395673" y="3416566"/>
            <a:ext cx="333946" cy="387645"/>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9" name="连接符: 肘形 148" title=""/>
          <p:cNvCxnSpPr>
            <a:stCxn id="77" idx="2"/>
            <a:endCxn id="81" idx="0"/>
          </p:cNvCxnSpPr>
          <p:nvPr>
            <p:custDataLst>
              <p:tags r:id="rId76"/>
            </p:custDataLst>
          </p:nvPr>
        </p:nvCxnSpPr>
        <p:spPr>
          <a:xfrm rot="16200000" flipH="1">
            <a:off x="10768578" y="3431305"/>
            <a:ext cx="333946" cy="358166"/>
          </a:xfrm>
          <a:prstGeom prst="bentConnector3">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51" name="连接符: 肘形 150" title=""/>
          <p:cNvCxnSpPr>
            <a:stCxn id="7" idx="2"/>
            <a:endCxn id="76" idx="0"/>
          </p:cNvCxnSpPr>
          <p:nvPr>
            <p:custDataLst>
              <p:tags r:id="rId77"/>
            </p:custDataLst>
          </p:nvPr>
        </p:nvCxnSpPr>
        <p:spPr>
          <a:xfrm rot="5400000">
            <a:off x="8964106" y="2153200"/>
            <a:ext cx="286014" cy="1070416"/>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53" name="连接符: 肘形 152" title=""/>
          <p:cNvCxnSpPr>
            <a:stCxn id="7" idx="2"/>
            <a:endCxn id="77" idx="0"/>
          </p:cNvCxnSpPr>
          <p:nvPr>
            <p:custDataLst>
              <p:tags r:id="rId78"/>
            </p:custDataLst>
          </p:nvPr>
        </p:nvCxnSpPr>
        <p:spPr>
          <a:xfrm rot="16200000" flipH="1">
            <a:off x="10056387" y="2131334"/>
            <a:ext cx="286014" cy="1114147"/>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159" name="连接符: 肘形 158" title=""/>
          <p:cNvCxnSpPr>
            <a:stCxn id="8" idx="2"/>
            <a:endCxn id="4" idx="0"/>
          </p:cNvCxnSpPr>
          <p:nvPr>
            <p:custDataLst>
              <p:tags r:id="rId79"/>
            </p:custDataLst>
          </p:nvPr>
        </p:nvCxnSpPr>
        <p:spPr>
          <a:xfrm rot="5400000">
            <a:off x="6814172" y="839094"/>
            <a:ext cx="269538" cy="206307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1" name="连接符: 肘形 160" title=""/>
          <p:cNvCxnSpPr>
            <a:endCxn id="18" idx="0"/>
          </p:cNvCxnSpPr>
          <p:nvPr>
            <p:custDataLst>
              <p:tags r:id="rId80"/>
            </p:custDataLst>
          </p:nvPr>
        </p:nvCxnSpPr>
        <p:spPr>
          <a:xfrm>
            <a:off x="7243357" y="1867135"/>
            <a:ext cx="3769673" cy="138266"/>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3" name="连接符: 肘形 162" title=""/>
          <p:cNvCxnSpPr>
            <a:stCxn id="6" idx="2"/>
            <a:endCxn id="3" idx="3"/>
          </p:cNvCxnSpPr>
          <p:nvPr>
            <p:custDataLst>
              <p:tags r:id="rId81"/>
            </p:custDataLst>
          </p:nvPr>
        </p:nvCxnSpPr>
        <p:spPr>
          <a:xfrm rot="5400000">
            <a:off x="4170894" y="331980"/>
            <a:ext cx="315993" cy="1909050"/>
          </a:xfrm>
          <a:prstGeom prst="bentConnector2">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65" name="连接符: 肘形 164" title=""/>
          <p:cNvCxnSpPr>
            <a:stCxn id="6" idx="2"/>
            <a:endCxn id="8" idx="1"/>
          </p:cNvCxnSpPr>
          <p:nvPr>
            <p:custDataLst>
              <p:tags r:id="rId82"/>
            </p:custDataLst>
          </p:nvPr>
        </p:nvCxnSpPr>
        <p:spPr>
          <a:xfrm rot="16200000" flipH="1">
            <a:off x="6112270" y="299654"/>
            <a:ext cx="319354" cy="1977064"/>
          </a:xfrm>
          <a:prstGeom prst="bentConnector2">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15" name="圆角矩形 101" title=""/>
          <p:cNvSpPr/>
          <p:nvPr>
            <p:custDataLst>
              <p:tags r:id="rId83"/>
            </p:custDataLst>
          </p:nvPr>
        </p:nvSpPr>
        <p:spPr>
          <a:xfrm>
            <a:off x="2133909" y="755589"/>
            <a:ext cx="1078240" cy="40091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第一课</a:t>
            </a:r>
          </a:p>
        </p:txBody>
      </p:sp>
      <p:sp>
        <p:nvSpPr>
          <p:cNvPr id="16" name="圆角矩形 101" title=""/>
          <p:cNvSpPr/>
          <p:nvPr>
            <p:custDataLst>
              <p:tags r:id="rId84"/>
            </p:custDataLst>
          </p:nvPr>
        </p:nvSpPr>
        <p:spPr>
          <a:xfrm>
            <a:off x="7528191" y="737870"/>
            <a:ext cx="1078240" cy="400912"/>
          </a:xfrm>
          <a:prstGeom prst="roundRect">
            <a:avLst/>
          </a:prstGeom>
          <a:solidFill>
            <a:schemeClr val="accent3">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第二课</a:t>
            </a:r>
          </a:p>
        </p:txBody>
      </p:sp>
      <p:sp>
        <p:nvSpPr>
          <p:cNvPr id="17" name="矩形 16" title=""/>
          <p:cNvSpPr/>
          <p:nvPr>
            <p:custDataLst>
              <p:tags r:id="rId85"/>
            </p:custDataLst>
          </p:nvPr>
        </p:nvSpPr>
        <p:spPr>
          <a:xfrm>
            <a:off x="365158" y="1779156"/>
            <a:ext cx="4360163" cy="4712080"/>
          </a:xfrm>
          <a:prstGeom prst="rect">
            <a:avLst/>
          </a:prstGeom>
          <a:noFill/>
          <a:ln w="38100">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矩形 18" title=""/>
          <p:cNvSpPr/>
          <p:nvPr>
            <p:custDataLst>
              <p:tags r:id="rId86"/>
            </p:custDataLst>
          </p:nvPr>
        </p:nvSpPr>
        <p:spPr>
          <a:xfrm>
            <a:off x="4868479" y="1779156"/>
            <a:ext cx="6489681" cy="4712080"/>
          </a:xfrm>
          <a:prstGeom prst="rect">
            <a:avLst/>
          </a:prstGeom>
          <a:noFill/>
          <a:ln w="38100">
            <a:solidFill>
              <a:srgbClr val="00B0F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圆角矩形标注 4" title=""/>
          <p:cNvSpPr/>
          <p:nvPr>
            <p:custDataLst>
              <p:tags r:id="rId87"/>
            </p:custDataLst>
          </p:nvPr>
        </p:nvSpPr>
        <p:spPr>
          <a:xfrm>
            <a:off x="3121547" y="-39513"/>
            <a:ext cx="3131189" cy="458951"/>
          </a:xfrm>
          <a:prstGeom prst="wedgeRoundRectCallout">
            <a:avLst>
              <a:gd name="adj1" fmla="val -45114"/>
              <a:gd name="adj2" fmla="val 212130"/>
              <a:gd name="adj3" fmla="val 16667"/>
            </a:avLst>
          </a:prstGeom>
          <a:solidFill>
            <a:schemeClr val="accent2">
              <a:lumMod val="40000"/>
              <a:lumOff val="6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ts val="3800"/>
              </a:lnSpc>
            </a:pPr>
            <a:r>
              <a:rPr lang="zh-CN" altLang="en-US" sz="2200" b="1">
                <a:solidFill>
                  <a:schemeClr val="tx1"/>
                </a:solidFill>
                <a:latin typeface="宋体" panose="02010600030101010101" pitchFamily="2" charset="-122"/>
                <a:ea typeface="宋体" panose="02010600030101010101" pitchFamily="2" charset="-122"/>
              </a:rPr>
              <a:t>不可转让、继承、放弃</a:t>
            </a:r>
          </a:p>
        </p:txBody>
      </p:sp>
      <p:sp>
        <p:nvSpPr>
          <p:cNvPr id="21" name="圆角矩形标注 4" title=""/>
          <p:cNvSpPr/>
          <p:nvPr>
            <p:custDataLst>
              <p:tags r:id="rId88"/>
            </p:custDataLst>
          </p:nvPr>
        </p:nvSpPr>
        <p:spPr>
          <a:xfrm>
            <a:off x="8375402" y="-27045"/>
            <a:ext cx="2869229" cy="438201"/>
          </a:xfrm>
          <a:prstGeom prst="wedgeRoundRectCallout">
            <a:avLst>
              <a:gd name="adj1" fmla="val -40161"/>
              <a:gd name="adj2" fmla="val 232137"/>
              <a:gd name="adj3" fmla="val 16667"/>
            </a:avLst>
          </a:prstGeom>
          <a:solidFill>
            <a:schemeClr val="accent2">
              <a:lumMod val="40000"/>
              <a:lumOff val="6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ts val="3800"/>
              </a:lnSpc>
            </a:pPr>
            <a:r>
              <a:rPr lang="zh-CN" altLang="en-US" sz="2200" b="1">
                <a:solidFill>
                  <a:schemeClr val="tx1"/>
                </a:solidFill>
                <a:latin typeface="宋体" panose="02010600030101010101" pitchFamily="2" charset="-122"/>
                <a:ea typeface="宋体" panose="02010600030101010101" pitchFamily="2" charset="-122"/>
              </a:rPr>
              <a:t>可转让、继承、放弃</a:t>
            </a:r>
          </a:p>
        </p:txBody>
      </p:sp>
      <p:sp>
        <p:nvSpPr>
          <p:cNvPr id="27" name="圆角矩形 33" title=""/>
          <p:cNvSpPr/>
          <p:nvPr>
            <p:custDataLst>
              <p:tags r:id="rId89"/>
            </p:custDataLst>
          </p:nvPr>
        </p:nvSpPr>
        <p:spPr>
          <a:xfrm>
            <a:off x="1340140" y="1983089"/>
            <a:ext cx="1080000" cy="540000"/>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自然人</a:t>
            </a:r>
          </a:p>
        </p:txBody>
      </p:sp>
      <p:sp>
        <p:nvSpPr>
          <p:cNvPr id="28" name="圆角矩形 33" title=""/>
          <p:cNvSpPr/>
          <p:nvPr>
            <p:custDataLst>
              <p:tags r:id="rId90"/>
            </p:custDataLst>
          </p:nvPr>
        </p:nvSpPr>
        <p:spPr>
          <a:xfrm>
            <a:off x="3261037" y="2008865"/>
            <a:ext cx="1407311" cy="828832"/>
          </a:xfrm>
          <a:prstGeom prst="roundRect">
            <a:avLst/>
          </a:prstGeom>
          <a:solidFill>
            <a:schemeClr val="accent4">
              <a:lumMod val="75000"/>
            </a:schemeClr>
          </a:solidFill>
          <a:ln w="19050">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rPr>
              <a:t>法人和非法人组织</a:t>
            </a:r>
          </a:p>
        </p:txBody>
      </p:sp>
      <p:cxnSp>
        <p:nvCxnSpPr>
          <p:cNvPr id="39" name="连接符: 肘形 38" title=""/>
          <p:cNvCxnSpPr/>
          <p:nvPr>
            <p:custDataLst>
              <p:tags r:id="rId91"/>
            </p:custDataLst>
          </p:nvPr>
        </p:nvCxnSpPr>
        <p:spPr>
          <a:xfrm rot="5400000">
            <a:off x="5449402" y="2362640"/>
            <a:ext cx="288000" cy="648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40" name="连接符: 肘形 39" title=""/>
          <p:cNvCxnSpPr/>
          <p:nvPr>
            <p:custDataLst>
              <p:tags r:id="rId92"/>
            </p:custDataLst>
          </p:nvPr>
        </p:nvCxnSpPr>
        <p:spPr>
          <a:xfrm rot="16200000" flipH="1">
            <a:off x="3170705" y="1189430"/>
            <a:ext cx="288000" cy="133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42" name="圆角矩形 105" title=""/>
          <p:cNvSpPr/>
          <p:nvPr>
            <p:custDataLst>
              <p:tags r:id="rId93"/>
            </p:custDataLst>
          </p:nvPr>
        </p:nvSpPr>
        <p:spPr>
          <a:xfrm>
            <a:off x="3479249"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名称权</a:t>
            </a:r>
          </a:p>
        </p:txBody>
      </p:sp>
      <p:cxnSp>
        <p:nvCxnSpPr>
          <p:cNvPr id="46" name="连接符: 肘形 45" title=""/>
          <p:cNvCxnSpPr/>
          <p:nvPr>
            <p:custDataLst>
              <p:tags r:id="rId94"/>
            </p:custDataLst>
          </p:nvPr>
        </p:nvCxnSpPr>
        <p:spPr>
          <a:xfrm rot="5400000">
            <a:off x="1413965" y="2428855"/>
            <a:ext cx="360000" cy="54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47" name="连接符: 肘形 46" title=""/>
          <p:cNvCxnSpPr/>
          <p:nvPr>
            <p:custDataLst>
              <p:tags r:id="rId95"/>
            </p:custDataLst>
          </p:nvPr>
        </p:nvCxnSpPr>
        <p:spPr>
          <a:xfrm rot="16200000" flipH="1">
            <a:off x="2025155" y="2372359"/>
            <a:ext cx="360000" cy="648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48" name="圆角矩形 105" title=""/>
          <p:cNvSpPr/>
          <p:nvPr>
            <p:custDataLst>
              <p:tags r:id="rId96"/>
            </p:custDataLst>
          </p:nvPr>
        </p:nvSpPr>
        <p:spPr>
          <a:xfrm>
            <a:off x="3845933"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名誉权</a:t>
            </a:r>
          </a:p>
        </p:txBody>
      </p:sp>
      <p:sp>
        <p:nvSpPr>
          <p:cNvPr id="49" name="圆角矩形 105" title=""/>
          <p:cNvSpPr/>
          <p:nvPr>
            <p:custDataLst>
              <p:tags r:id="rId97"/>
            </p:custDataLst>
          </p:nvPr>
        </p:nvSpPr>
        <p:spPr>
          <a:xfrm>
            <a:off x="4218832" y="3150509"/>
            <a:ext cx="324000" cy="936000"/>
          </a:xfrm>
          <a:prstGeom prst="roundRect">
            <a:avLst/>
          </a:prstGeom>
          <a:solidFill>
            <a:schemeClr val="accent2">
              <a:lumMod val="40000"/>
              <a:lumOff val="60000"/>
            </a:schemeClr>
          </a:solidFill>
          <a:ln w="15875"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tx1"/>
                </a:solidFill>
                <a:latin typeface="微软雅黑" panose="020b0503020204020204" pitchFamily="34" charset="-122"/>
                <a:ea typeface="微软雅黑" panose="020b0503020204020204" pitchFamily="34" charset="-122"/>
              </a:rPr>
              <a:t>荣誉权</a:t>
            </a:r>
          </a:p>
        </p:txBody>
      </p:sp>
      <p:cxnSp>
        <p:nvCxnSpPr>
          <p:cNvPr id="50" name="连接符: 肘形 49" title=""/>
          <p:cNvCxnSpPr/>
          <p:nvPr>
            <p:custDataLst>
              <p:tags r:id="rId98"/>
            </p:custDataLst>
          </p:nvPr>
        </p:nvCxnSpPr>
        <p:spPr>
          <a:xfrm rot="5400000">
            <a:off x="3643412" y="2771219"/>
            <a:ext cx="333946" cy="432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51" name="连接符: 肘形 50" title=""/>
          <p:cNvCxnSpPr/>
          <p:nvPr>
            <p:custDataLst>
              <p:tags r:id="rId99"/>
            </p:custDataLst>
          </p:nvPr>
        </p:nvCxnSpPr>
        <p:spPr>
          <a:xfrm rot="16200000" flipH="1">
            <a:off x="4039411" y="2807218"/>
            <a:ext cx="333946" cy="360000"/>
          </a:xfrm>
          <a:prstGeom prst="bent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87" name="圆角矩形 45" title=""/>
          <p:cNvSpPr/>
          <p:nvPr>
            <p:custDataLst>
              <p:tags r:id="rId100"/>
            </p:custDataLst>
          </p:nvPr>
        </p:nvSpPr>
        <p:spPr>
          <a:xfrm>
            <a:off x="779780" y="598169"/>
            <a:ext cx="1049585" cy="849693"/>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思维导图</a:t>
            </a:r>
          </a:p>
        </p:txBody>
      </p:sp>
    </p:spTree>
    <p:custDataLst>
      <p:tags r:id="rId101"/>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barn(inVertical)">
                                      <p:cBhvr>
                                        <p:cTn id="7" dur="500"/>
                                        <p:tgtEl>
                                          <p:spTgt spid="87"/>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6" presetClass="entr" presetSubtype="21" dur="500" fill="hold" nodeType="clickEffect">
                                  <p:stCondLst>
                                    <p:cond delay="0"/>
                                  </p:stCondLst>
                                  <p:childTnLst>
                                    <p:set>
                                      <p:cBhvr>
                                        <p:cTn id="15" dur="1" fill="hold">
                                          <p:stCondLst>
                                            <p:cond delay="0"/>
                                          </p:stCondLst>
                                        </p:cTn>
                                        <p:tgtEl>
                                          <p:spTgt spid="163"/>
                                        </p:tgtEl>
                                        <p:attrNameLst>
                                          <p:attrName>style.visibility</p:attrName>
                                        </p:attrNameLst>
                                      </p:cBhvr>
                                      <p:to>
                                        <p:strVal val="visible"/>
                                      </p:to>
                                    </p:set>
                                    <p:animEffect transition="in" filter="barn(inVertical)">
                                      <p:cBhvr>
                                        <p:cTn id="16" dur="500"/>
                                        <p:tgtEl>
                                          <p:spTgt spid="163"/>
                                        </p:tgtEl>
                                      </p:cBhvr>
                                    </p:animEffect>
                                  </p:childTnLst>
                                </p:cTn>
                              </p:par>
                              <p:par>
                                <p:cTn id="17" presetID="16" presetClass="entr" presetSubtype="21" dur="500" fill="hold" nodeType="withEffect">
                                  <p:stCondLst>
                                    <p:cond delay="0"/>
                                  </p:stCondLst>
                                  <p:childTnLst>
                                    <p:set>
                                      <p:cBhvr>
                                        <p:cTn id="18" dur="1" fill="hold">
                                          <p:stCondLst>
                                            <p:cond delay="0"/>
                                          </p:stCondLst>
                                        </p:cTn>
                                        <p:tgtEl>
                                          <p:spTgt spid="165"/>
                                        </p:tgtEl>
                                        <p:attrNameLst>
                                          <p:attrName>style.visibility</p:attrName>
                                        </p:attrNameLst>
                                      </p:cBhvr>
                                      <p:to>
                                        <p:strVal val="visible"/>
                                      </p:to>
                                    </p:set>
                                    <p:animEffect transition="in" filter="barn(inVertical)">
                                      <p:cBhvr>
                                        <p:cTn id="19" dur="500"/>
                                        <p:tgtEl>
                                          <p:spTgt spid="165"/>
                                        </p:tgtEl>
                                      </p:cBhvr>
                                    </p:animEffect>
                                  </p:childTnLst>
                                </p:cTn>
                              </p:par>
                            </p:childTnLst>
                          </p:cTn>
                        </p:par>
                        <p:par>
                          <p:cTn id="20" fill="hold" nodeType="afterGroup">
                            <p:stCondLst>
                              <p:cond delay="500"/>
                            </p:stCondLst>
                            <p:childTnLst>
                              <p:par>
                                <p:cTn id="21" presetID="16" presetClass="entr" presetSubtype="21" dur="500" fill="hold" grpId="0" nodeType="after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barn(inVertical)">
                                      <p:cBhvr>
                                        <p:cTn id="23" dur="500"/>
                                        <p:tgtEl>
                                          <p:spTgt spid="3"/>
                                        </p:tgtEl>
                                      </p:cBhvr>
                                    </p:animEffect>
                                  </p:childTnLst>
                                </p:cTn>
                              </p:par>
                            </p:childTnLst>
                          </p:cTn>
                        </p:par>
                        <p:par>
                          <p:cTn id="24" fill="hold" nodeType="afterGroup">
                            <p:stCondLst>
                              <p:cond delay="1000"/>
                            </p:stCondLst>
                            <p:childTnLst>
                              <p:par>
                                <p:cTn id="25" presetID="16" presetClass="entr" presetSubtype="21" dur="50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barn(inVertical)">
                                      <p:cBhvr>
                                        <p:cTn id="32" dur="500"/>
                                        <p:tgtEl>
                                          <p:spTgt spid="17"/>
                                        </p:tgtEl>
                                      </p:cBhvr>
                                    </p:animEffect>
                                  </p:childTnLst>
                                </p:cTn>
                              </p:par>
                            </p:childTnLst>
                          </p:cTn>
                        </p:par>
                        <p:par>
                          <p:cTn id="33" fill="hold" nodeType="afterGroup">
                            <p:stCondLst>
                              <p:cond delay="500"/>
                            </p:stCondLst>
                            <p:childTnLst>
                              <p:par>
                                <p:cTn id="34" presetID="22" presetClass="entr" presetSubtype="4" dur="500" fill="hold" grpId="0" nodeType="after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wipe(down)">
                                      <p:cBhvr>
                                        <p:cTn id="36" dur="500"/>
                                        <p:tgtEl>
                                          <p:spTgt spid="19"/>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16" presetClass="entr" presetSubtype="21" dur="500" fill="hold" nodeType="clickEffect">
                                  <p:stCondLst>
                                    <p:cond delay="0"/>
                                  </p:stCondLst>
                                  <p:childTnLst>
                                    <p:set>
                                      <p:cBhvr>
                                        <p:cTn id="40" dur="1" fill="hold">
                                          <p:stCondLst>
                                            <p:cond delay="0"/>
                                          </p:stCondLst>
                                        </p:cTn>
                                        <p:tgtEl>
                                          <p:spTgt spid="139"/>
                                        </p:tgtEl>
                                        <p:attrNameLst>
                                          <p:attrName>style.visibility</p:attrName>
                                        </p:attrNameLst>
                                      </p:cBhvr>
                                      <p:to>
                                        <p:strVal val="visible"/>
                                      </p:to>
                                    </p:set>
                                    <p:animEffect transition="in" filter="barn(inVertical)">
                                      <p:cBhvr>
                                        <p:cTn id="41" dur="500"/>
                                        <p:tgtEl>
                                          <p:spTgt spid="139"/>
                                        </p:tgtEl>
                                      </p:cBhvr>
                                    </p:animEffect>
                                  </p:childTnLst>
                                </p:cTn>
                              </p:par>
                              <p:par>
                                <p:cTn id="42" presetID="16" presetClass="entr" presetSubtype="21" dur="500" fill="hold" nodeType="withEffect">
                                  <p:stCondLst>
                                    <p:cond delay="0"/>
                                  </p:stCondLst>
                                  <p:childTnLst>
                                    <p:set>
                                      <p:cBhvr>
                                        <p:cTn id="43" dur="1" fill="hold">
                                          <p:stCondLst>
                                            <p:cond delay="0"/>
                                          </p:stCondLst>
                                        </p:cTn>
                                        <p:tgtEl>
                                          <p:spTgt spid="40"/>
                                        </p:tgtEl>
                                        <p:attrNameLst>
                                          <p:attrName>style.visibility</p:attrName>
                                        </p:attrNameLst>
                                      </p:cBhvr>
                                      <p:to>
                                        <p:strVal val="visible"/>
                                      </p:to>
                                    </p:set>
                                    <p:animEffect transition="in" filter="barn(inVertical)">
                                      <p:cBhvr>
                                        <p:cTn id="44" dur="500"/>
                                        <p:tgtEl>
                                          <p:spTgt spid="40"/>
                                        </p:tgtEl>
                                      </p:cBhvr>
                                    </p:animEffect>
                                  </p:childTnLst>
                                </p:cTn>
                              </p:par>
                            </p:childTnLst>
                          </p:cTn>
                        </p:par>
                        <p:par>
                          <p:cTn id="45" fill="hold" nodeType="afterGroup">
                            <p:stCondLst>
                              <p:cond delay="500"/>
                            </p:stCondLst>
                            <p:childTnLst>
                              <p:par>
                                <p:cTn id="46" presetID="16" presetClass="entr" presetSubtype="21" dur="500" fill="hold" grpId="0" nodeType="after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barn(inVertical)">
                                      <p:cBhvr>
                                        <p:cTn id="48" dur="500"/>
                                        <p:tgtEl>
                                          <p:spTgt spid="27"/>
                                        </p:tgtEl>
                                      </p:cBhvr>
                                    </p:animEffect>
                                  </p:childTnLst>
                                </p:cTn>
                              </p:par>
                            </p:childTnLst>
                          </p:cTn>
                        </p:par>
                        <p:par>
                          <p:cTn id="49" fill="hold" nodeType="afterGroup">
                            <p:stCondLst>
                              <p:cond delay="1000"/>
                            </p:stCondLst>
                            <p:childTnLst>
                              <p:par>
                                <p:cTn id="50" presetID="22" presetClass="entr" presetSubtype="4" dur="500" fill="hold" grpId="0" nodeType="after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wipe(down)">
                                      <p:cBhvr>
                                        <p:cTn id="52" dur="500"/>
                                        <p:tgtEl>
                                          <p:spTgt spid="28"/>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16" presetClass="entr" presetSubtype="21" dur="500" fill="hold" nodeType="clickEffect">
                                  <p:stCondLst>
                                    <p:cond delay="0"/>
                                  </p:stCondLst>
                                  <p:childTnLst>
                                    <p:set>
                                      <p:cBhvr>
                                        <p:cTn id="56" dur="1" fill="hold">
                                          <p:stCondLst>
                                            <p:cond delay="0"/>
                                          </p:stCondLst>
                                        </p:cTn>
                                        <p:tgtEl>
                                          <p:spTgt spid="46"/>
                                        </p:tgtEl>
                                        <p:attrNameLst>
                                          <p:attrName>style.visibility</p:attrName>
                                        </p:attrNameLst>
                                      </p:cBhvr>
                                      <p:to>
                                        <p:strVal val="visible"/>
                                      </p:to>
                                    </p:set>
                                    <p:animEffect transition="in" filter="barn(inVertical)">
                                      <p:cBhvr>
                                        <p:cTn id="57" dur="500"/>
                                        <p:tgtEl>
                                          <p:spTgt spid="46"/>
                                        </p:tgtEl>
                                      </p:cBhvr>
                                    </p:animEffect>
                                  </p:childTnLst>
                                </p:cTn>
                              </p:par>
                              <p:par>
                                <p:cTn id="58" presetID="16" presetClass="entr" presetSubtype="21" dur="500" fill="hold" nodeType="withEffect">
                                  <p:stCondLst>
                                    <p:cond delay="0"/>
                                  </p:stCondLst>
                                  <p:childTnLst>
                                    <p:set>
                                      <p:cBhvr>
                                        <p:cTn id="59" dur="1" fill="hold">
                                          <p:stCondLst>
                                            <p:cond delay="0"/>
                                          </p:stCondLst>
                                        </p:cTn>
                                        <p:tgtEl>
                                          <p:spTgt spid="47"/>
                                        </p:tgtEl>
                                        <p:attrNameLst>
                                          <p:attrName>style.visibility</p:attrName>
                                        </p:attrNameLst>
                                      </p:cBhvr>
                                      <p:to>
                                        <p:strVal val="visible"/>
                                      </p:to>
                                    </p:set>
                                    <p:animEffect transition="in" filter="barn(inVertical)">
                                      <p:cBhvr>
                                        <p:cTn id="60" dur="500"/>
                                        <p:tgtEl>
                                          <p:spTgt spid="47"/>
                                        </p:tgtEl>
                                      </p:cBhvr>
                                    </p:animEffect>
                                  </p:childTnLst>
                                </p:cTn>
                              </p:par>
                            </p:childTnLst>
                          </p:cTn>
                        </p:par>
                        <p:par>
                          <p:cTn id="61" fill="hold" nodeType="afterGroup">
                            <p:stCondLst>
                              <p:cond delay="500"/>
                            </p:stCondLst>
                            <p:childTnLst>
                              <p:par>
                                <p:cTn id="62" presetID="16" presetClass="entr" presetSubtype="21" dur="500" fill="hold" grpId="0" nodeType="afterEffect">
                                  <p:stCondLst>
                                    <p:cond delay="0"/>
                                  </p:stCondLst>
                                  <p:childTnLst>
                                    <p:set>
                                      <p:cBhvr>
                                        <p:cTn id="63" dur="1" fill="hold">
                                          <p:stCondLst>
                                            <p:cond delay="0"/>
                                          </p:stCondLst>
                                        </p:cTn>
                                        <p:tgtEl>
                                          <p:spTgt spid="9"/>
                                        </p:tgtEl>
                                        <p:attrNameLst>
                                          <p:attrName>style.visibility</p:attrName>
                                        </p:attrNameLst>
                                      </p:cBhvr>
                                      <p:to>
                                        <p:strVal val="visible"/>
                                      </p:to>
                                    </p:set>
                                    <p:animEffect transition="in" filter="barn(inVertical)">
                                      <p:cBhvr>
                                        <p:cTn id="64" dur="500"/>
                                        <p:tgtEl>
                                          <p:spTgt spid="9"/>
                                        </p:tgtEl>
                                      </p:cBhvr>
                                    </p:animEffect>
                                  </p:childTnLst>
                                </p:cTn>
                              </p:par>
                            </p:childTnLst>
                          </p:cTn>
                        </p:par>
                        <p:par>
                          <p:cTn id="65" fill="hold" nodeType="afterGroup">
                            <p:stCondLst>
                              <p:cond delay="1000"/>
                            </p:stCondLst>
                            <p:childTnLst>
                              <p:par>
                                <p:cTn id="66" presetID="16" presetClass="entr" presetSubtype="21" dur="500" fill="hold" grpId="0" nodeType="after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barn(inVertical)">
                                      <p:cBhvr>
                                        <p:cTn id="68" dur="500"/>
                                        <p:tgtEl>
                                          <p:spTgt spid="5"/>
                                        </p:tgtEl>
                                      </p:cBhvr>
                                    </p:animEffect>
                                  </p:childTnLst>
                                </p:cTn>
                              </p:par>
                            </p:childTnLst>
                          </p:cTn>
                        </p:par>
                      </p:childTnLst>
                    </p:cTn>
                  </p:par>
                  <p:par>
                    <p:cTn id="69" fill="hold" nodeType="clickPar">
                      <p:stCondLst>
                        <p:cond delay="indefinite"/>
                        <p:cond evt="onBegin" delay="0">
                          <p:tn val="68"/>
                        </p:cond>
                      </p:stCondLst>
                      <p:childTnLst>
                        <p:par>
                          <p:cTn id="70" fill="hold">
                            <p:stCondLst>
                              <p:cond delay="0"/>
                            </p:stCondLst>
                            <p:childTnLst>
                              <p:par>
                                <p:cTn id="71" presetID="16" presetClass="entr" presetSubtype="21" dur="500" fill="hold" nodeType="clickEffect">
                                  <p:stCondLst>
                                    <p:cond delay="0"/>
                                  </p:stCondLst>
                                  <p:childTnLst>
                                    <p:set>
                                      <p:cBhvr>
                                        <p:cTn id="72" dur="1" fill="hold">
                                          <p:stCondLst>
                                            <p:cond delay="0"/>
                                          </p:stCondLst>
                                        </p:cTn>
                                        <p:tgtEl>
                                          <p:spTgt spid="107"/>
                                        </p:tgtEl>
                                        <p:attrNameLst>
                                          <p:attrName>style.visibility</p:attrName>
                                        </p:attrNameLst>
                                      </p:cBhvr>
                                      <p:to>
                                        <p:strVal val="visible"/>
                                      </p:to>
                                    </p:set>
                                    <p:animEffect transition="in" filter="barn(inVertical)">
                                      <p:cBhvr>
                                        <p:cTn id="73" dur="500"/>
                                        <p:tgtEl>
                                          <p:spTgt spid="107"/>
                                        </p:tgtEl>
                                      </p:cBhvr>
                                    </p:animEffect>
                                  </p:childTnLst>
                                </p:cTn>
                              </p:par>
                              <p:par>
                                <p:cTn id="74" presetID="16" presetClass="entr" presetSubtype="21" dur="500" fill="hold" nodeType="withEffect">
                                  <p:stCondLst>
                                    <p:cond delay="0"/>
                                  </p:stCondLst>
                                  <p:childTnLst>
                                    <p:set>
                                      <p:cBhvr>
                                        <p:cTn id="75" dur="1" fill="hold">
                                          <p:stCondLst>
                                            <p:cond delay="0"/>
                                          </p:stCondLst>
                                        </p:cTn>
                                        <p:tgtEl>
                                          <p:spTgt spid="109"/>
                                        </p:tgtEl>
                                        <p:attrNameLst>
                                          <p:attrName>style.visibility</p:attrName>
                                        </p:attrNameLst>
                                      </p:cBhvr>
                                      <p:to>
                                        <p:strVal val="visible"/>
                                      </p:to>
                                    </p:set>
                                    <p:animEffect transition="in" filter="barn(inVertical)">
                                      <p:cBhvr>
                                        <p:cTn id="76" dur="500"/>
                                        <p:tgtEl>
                                          <p:spTgt spid="109"/>
                                        </p:tgtEl>
                                      </p:cBhvr>
                                    </p:animEffect>
                                  </p:childTnLst>
                                </p:cTn>
                              </p:par>
                            </p:childTnLst>
                          </p:cTn>
                        </p:par>
                        <p:par>
                          <p:cTn id="77" fill="hold" nodeType="afterGroup">
                            <p:stCondLst>
                              <p:cond delay="500"/>
                            </p:stCondLst>
                            <p:childTnLst>
                              <p:par>
                                <p:cTn id="78" presetID="16" presetClass="entr" presetSubtype="21" dur="500" fill="hold" grpId="0" nodeType="afterEffect">
                                  <p:stCondLst>
                                    <p:cond delay="0"/>
                                  </p:stCondLst>
                                  <p:childTnLst>
                                    <p:set>
                                      <p:cBhvr>
                                        <p:cTn id="79" dur="1" fill="hold">
                                          <p:stCondLst>
                                            <p:cond delay="0"/>
                                          </p:stCondLst>
                                        </p:cTn>
                                        <p:tgtEl>
                                          <p:spTgt spid="24"/>
                                        </p:tgtEl>
                                        <p:attrNameLst>
                                          <p:attrName>style.visibility</p:attrName>
                                        </p:attrNameLst>
                                      </p:cBhvr>
                                      <p:to>
                                        <p:strVal val="visible"/>
                                      </p:to>
                                    </p:set>
                                    <p:animEffect transition="in" filter="barn(inVertical)">
                                      <p:cBhvr>
                                        <p:cTn id="80" dur="500"/>
                                        <p:tgtEl>
                                          <p:spTgt spid="24"/>
                                        </p:tgtEl>
                                      </p:cBhvr>
                                    </p:animEffect>
                                  </p:childTnLst>
                                </p:cTn>
                              </p:par>
                            </p:childTnLst>
                          </p:cTn>
                        </p:par>
                        <p:par>
                          <p:cTn id="81" fill="hold" nodeType="afterGroup">
                            <p:stCondLst>
                              <p:cond delay="1000"/>
                            </p:stCondLst>
                            <p:childTnLst>
                              <p:par>
                                <p:cTn id="82" presetID="16" presetClass="entr" presetSubtype="21" dur="500" fill="hold" grpId="0" nodeType="afterEffect">
                                  <p:stCondLst>
                                    <p:cond delay="0"/>
                                  </p:stCondLst>
                                  <p:childTnLst>
                                    <p:set>
                                      <p:cBhvr>
                                        <p:cTn id="83" dur="1" fill="hold">
                                          <p:stCondLst>
                                            <p:cond delay="0"/>
                                          </p:stCondLst>
                                        </p:cTn>
                                        <p:tgtEl>
                                          <p:spTgt spid="55"/>
                                        </p:tgtEl>
                                        <p:attrNameLst>
                                          <p:attrName>style.visibility</p:attrName>
                                        </p:attrNameLst>
                                      </p:cBhvr>
                                      <p:to>
                                        <p:strVal val="visible"/>
                                      </p:to>
                                    </p:set>
                                    <p:animEffect transition="in" filter="barn(inVertical)">
                                      <p:cBhvr>
                                        <p:cTn id="84" dur="500"/>
                                        <p:tgtEl>
                                          <p:spTgt spid="55"/>
                                        </p:tgtEl>
                                      </p:cBhvr>
                                    </p:animEffect>
                                  </p:childTnLst>
                                </p:cTn>
                              </p:par>
                            </p:childTnLst>
                          </p:cTn>
                        </p:par>
                        <p:par>
                          <p:cTn id="85" fill="hold" nodeType="afterGroup">
                            <p:stCondLst>
                              <p:cond delay="1500"/>
                            </p:stCondLst>
                            <p:childTnLst>
                              <p:par>
                                <p:cTn id="86" presetID="16" presetClass="entr" presetSubtype="21" dur="500" fill="hold" grpId="0" nodeType="afterEffect">
                                  <p:stCondLst>
                                    <p:cond delay="0"/>
                                  </p:stCondLst>
                                  <p:childTnLst>
                                    <p:set>
                                      <p:cBhvr>
                                        <p:cTn id="87" dur="1" fill="hold">
                                          <p:stCondLst>
                                            <p:cond delay="0"/>
                                          </p:stCondLst>
                                        </p:cTn>
                                        <p:tgtEl>
                                          <p:spTgt spid="54"/>
                                        </p:tgtEl>
                                        <p:attrNameLst>
                                          <p:attrName>style.visibility</p:attrName>
                                        </p:attrNameLst>
                                      </p:cBhvr>
                                      <p:to>
                                        <p:strVal val="visible"/>
                                      </p:to>
                                    </p:set>
                                    <p:animEffect transition="in" filter="barn(inVertical)">
                                      <p:cBhvr>
                                        <p:cTn id="88" dur="500"/>
                                        <p:tgtEl>
                                          <p:spTgt spid="54"/>
                                        </p:tgtEl>
                                      </p:cBhvr>
                                    </p:animEffect>
                                  </p:childTnLst>
                                </p:cTn>
                              </p:par>
                            </p:childTnLst>
                          </p:cTn>
                        </p:par>
                        <p:par>
                          <p:cTn id="89" fill="hold" nodeType="afterGroup">
                            <p:stCondLst>
                              <p:cond delay="2000"/>
                            </p:stCondLst>
                            <p:childTnLst>
                              <p:par>
                                <p:cTn id="90" presetID="16" presetClass="entr" presetSubtype="21" dur="500" fill="hold" grpId="0" nodeType="afterEffect">
                                  <p:stCondLst>
                                    <p:cond delay="0"/>
                                  </p:stCondLst>
                                  <p:childTnLst>
                                    <p:set>
                                      <p:cBhvr>
                                        <p:cTn id="91" dur="1" fill="hold">
                                          <p:stCondLst>
                                            <p:cond delay="0"/>
                                          </p:stCondLst>
                                        </p:cTn>
                                        <p:tgtEl>
                                          <p:spTgt spid="56"/>
                                        </p:tgtEl>
                                        <p:attrNameLst>
                                          <p:attrName>style.visibility</p:attrName>
                                        </p:attrNameLst>
                                      </p:cBhvr>
                                      <p:to>
                                        <p:strVal val="visible"/>
                                      </p:to>
                                    </p:set>
                                    <p:animEffect transition="in" filter="barn(inVertical)">
                                      <p:cBhvr>
                                        <p:cTn id="92" dur="500"/>
                                        <p:tgtEl>
                                          <p:spTgt spid="56"/>
                                        </p:tgtEl>
                                      </p:cBhvr>
                                    </p:animEffect>
                                  </p:childTnLst>
                                </p:cTn>
                              </p:par>
                            </p:childTnLst>
                          </p:cTn>
                        </p:par>
                        <p:par>
                          <p:cTn id="93" fill="hold" nodeType="afterGroup">
                            <p:stCondLst>
                              <p:cond delay="2500"/>
                            </p:stCondLst>
                            <p:childTnLst>
                              <p:par>
                                <p:cTn id="94" presetID="16" presetClass="entr" presetSubtype="21" dur="500" fill="hold" grpId="0" nodeType="afterEffect">
                                  <p:stCondLst>
                                    <p:cond delay="0"/>
                                  </p:stCondLst>
                                  <p:childTnLst>
                                    <p:set>
                                      <p:cBhvr>
                                        <p:cTn id="95" dur="1" fill="hold">
                                          <p:stCondLst>
                                            <p:cond delay="0"/>
                                          </p:stCondLst>
                                        </p:cTn>
                                        <p:tgtEl>
                                          <p:spTgt spid="57"/>
                                        </p:tgtEl>
                                        <p:attrNameLst>
                                          <p:attrName>style.visibility</p:attrName>
                                        </p:attrNameLst>
                                      </p:cBhvr>
                                      <p:to>
                                        <p:strVal val="visible"/>
                                      </p:to>
                                    </p:set>
                                    <p:animEffect transition="in" filter="barn(inVertical)">
                                      <p:cBhvr>
                                        <p:cTn id="96" dur="500"/>
                                        <p:tgtEl>
                                          <p:spTgt spid="57"/>
                                        </p:tgtEl>
                                      </p:cBhvr>
                                    </p:animEffect>
                                  </p:childTnLst>
                                </p:cTn>
                              </p:par>
                            </p:childTnLst>
                          </p:cTn>
                        </p:par>
                        <p:par>
                          <p:cTn id="97" fill="hold" nodeType="afterGroup">
                            <p:stCondLst>
                              <p:cond delay="3000"/>
                            </p:stCondLst>
                            <p:childTnLst>
                              <p:par>
                                <p:cTn id="98" presetID="16" presetClass="entr" presetSubtype="21" dur="500" fill="hold" grpId="0" nodeType="afterEffect">
                                  <p:stCondLst>
                                    <p:cond delay="0"/>
                                  </p:stCondLst>
                                  <p:childTnLst>
                                    <p:set>
                                      <p:cBhvr>
                                        <p:cTn id="99" dur="1" fill="hold">
                                          <p:stCondLst>
                                            <p:cond delay="0"/>
                                          </p:stCondLst>
                                        </p:cTn>
                                        <p:tgtEl>
                                          <p:spTgt spid="58"/>
                                        </p:tgtEl>
                                        <p:attrNameLst>
                                          <p:attrName>style.visibility</p:attrName>
                                        </p:attrNameLst>
                                      </p:cBhvr>
                                      <p:to>
                                        <p:strVal val="visible"/>
                                      </p:to>
                                    </p:set>
                                    <p:animEffect transition="in" filter="barn(inVertical)">
                                      <p:cBhvr>
                                        <p:cTn id="100" dur="500"/>
                                        <p:tgtEl>
                                          <p:spTgt spid="58"/>
                                        </p:tgtEl>
                                      </p:cBhvr>
                                    </p:animEffect>
                                  </p:childTnLst>
                                </p:cTn>
                              </p:par>
                            </p:childTnLst>
                          </p:cTn>
                        </p:par>
                        <p:par>
                          <p:cTn id="101" fill="hold" nodeType="afterGroup">
                            <p:stCondLst>
                              <p:cond delay="3500"/>
                            </p:stCondLst>
                            <p:childTnLst>
                              <p:par>
                                <p:cTn id="102" presetID="16" presetClass="entr" presetSubtype="21" dur="500" fill="hold" grpId="0" nodeType="afterEffect">
                                  <p:stCondLst>
                                    <p:cond delay="0"/>
                                  </p:stCondLst>
                                  <p:childTnLst>
                                    <p:set>
                                      <p:cBhvr>
                                        <p:cTn id="103" dur="1" fill="hold">
                                          <p:stCondLst>
                                            <p:cond delay="0"/>
                                          </p:stCondLst>
                                        </p:cTn>
                                        <p:tgtEl>
                                          <p:spTgt spid="60"/>
                                        </p:tgtEl>
                                        <p:attrNameLst>
                                          <p:attrName>style.visibility</p:attrName>
                                        </p:attrNameLst>
                                      </p:cBhvr>
                                      <p:to>
                                        <p:strVal val="visible"/>
                                      </p:to>
                                    </p:set>
                                    <p:animEffect transition="in" filter="barn(inVertical)">
                                      <p:cBhvr>
                                        <p:cTn id="104" dur="500"/>
                                        <p:tgtEl>
                                          <p:spTgt spid="60"/>
                                        </p:tgtEl>
                                      </p:cBhvr>
                                    </p:animEffect>
                                  </p:childTnLst>
                                </p:cTn>
                              </p:par>
                            </p:childTnLst>
                          </p:cTn>
                        </p:par>
                        <p:par>
                          <p:cTn id="105" fill="hold" nodeType="afterGroup">
                            <p:stCondLst>
                              <p:cond delay="4000"/>
                            </p:stCondLst>
                            <p:childTnLst>
                              <p:par>
                                <p:cTn id="106" presetID="16" presetClass="entr" presetSubtype="21" dur="500" fill="hold" grpId="0" nodeType="after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barn(inVertical)">
                                      <p:cBhvr>
                                        <p:cTn id="108" dur="500"/>
                                        <p:tgtEl>
                                          <p:spTgt spid="95"/>
                                        </p:tgtEl>
                                      </p:cBhvr>
                                    </p:animEffect>
                                  </p:childTnLst>
                                </p:cTn>
                              </p:par>
                            </p:childTnLst>
                          </p:cTn>
                        </p:par>
                        <p:par>
                          <p:cTn id="109" fill="hold" nodeType="afterGroup">
                            <p:stCondLst>
                              <p:cond delay="4500"/>
                            </p:stCondLst>
                            <p:childTnLst>
                              <p:par>
                                <p:cTn id="110" presetID="16" presetClass="entr" presetSubtype="21" dur="500" fill="hold" grpId="0" nodeType="afterEffect">
                                  <p:stCondLst>
                                    <p:cond delay="0"/>
                                  </p:stCondLst>
                                  <p:childTnLst>
                                    <p:set>
                                      <p:cBhvr>
                                        <p:cTn id="111" dur="1" fill="hold">
                                          <p:stCondLst>
                                            <p:cond delay="0"/>
                                          </p:stCondLst>
                                        </p:cTn>
                                        <p:tgtEl>
                                          <p:spTgt spid="59"/>
                                        </p:tgtEl>
                                        <p:attrNameLst>
                                          <p:attrName>style.visibility</p:attrName>
                                        </p:attrNameLst>
                                      </p:cBhvr>
                                      <p:to>
                                        <p:strVal val="visible"/>
                                      </p:to>
                                    </p:set>
                                    <p:animEffect transition="in" filter="barn(inVertical)">
                                      <p:cBhvr>
                                        <p:cTn id="112" dur="500"/>
                                        <p:tgtEl>
                                          <p:spTgt spid="59"/>
                                        </p:tgtEl>
                                      </p:cBhvr>
                                    </p:animEffect>
                                  </p:childTnLst>
                                </p:cTn>
                              </p:par>
                            </p:childTnLst>
                          </p:cTn>
                        </p:par>
                      </p:childTnLst>
                    </p:cTn>
                  </p:par>
                  <p:par>
                    <p:cTn id="113" fill="hold" nodeType="clickPar">
                      <p:stCondLst>
                        <p:cond delay="indefinite"/>
                        <p:cond evt="onBegin" delay="0">
                          <p:tn val="112"/>
                        </p:cond>
                      </p:stCondLst>
                      <p:childTnLst>
                        <p:par>
                          <p:cTn id="114" fill="hold">
                            <p:stCondLst>
                              <p:cond delay="0"/>
                            </p:stCondLst>
                            <p:childTnLst>
                              <p:par>
                                <p:cTn id="115" presetID="16" presetClass="entr" presetSubtype="21" dur="500" fill="hold" nodeType="clickEffect">
                                  <p:stCondLst>
                                    <p:cond delay="0"/>
                                  </p:stCondLst>
                                  <p:childTnLst>
                                    <p:set>
                                      <p:cBhvr>
                                        <p:cTn id="116" dur="1" fill="hold">
                                          <p:stCondLst>
                                            <p:cond delay="0"/>
                                          </p:stCondLst>
                                        </p:cTn>
                                        <p:tgtEl>
                                          <p:spTgt spid="111"/>
                                        </p:tgtEl>
                                        <p:attrNameLst>
                                          <p:attrName>style.visibility</p:attrName>
                                        </p:attrNameLst>
                                      </p:cBhvr>
                                      <p:to>
                                        <p:strVal val="visible"/>
                                      </p:to>
                                    </p:set>
                                    <p:animEffect transition="in" filter="barn(inVertical)">
                                      <p:cBhvr>
                                        <p:cTn id="117" dur="500"/>
                                        <p:tgtEl>
                                          <p:spTgt spid="111"/>
                                        </p:tgtEl>
                                      </p:cBhvr>
                                    </p:animEffect>
                                  </p:childTnLst>
                                </p:cTn>
                              </p:par>
                            </p:childTnLst>
                          </p:cTn>
                        </p:par>
                        <p:par>
                          <p:cTn id="118" fill="hold" nodeType="afterGroup">
                            <p:stCondLst>
                              <p:cond delay="500"/>
                            </p:stCondLst>
                            <p:childTnLst>
                              <p:par>
                                <p:cTn id="119" presetID="16" presetClass="entr" presetSubtype="21" dur="500" fill="hold" nodeType="afterEffect">
                                  <p:stCondLst>
                                    <p:cond delay="0"/>
                                  </p:stCondLst>
                                  <p:childTnLst>
                                    <p:set>
                                      <p:cBhvr>
                                        <p:cTn id="120" dur="1" fill="hold">
                                          <p:stCondLst>
                                            <p:cond delay="0"/>
                                          </p:stCondLst>
                                        </p:cTn>
                                        <p:tgtEl>
                                          <p:spTgt spid="113"/>
                                        </p:tgtEl>
                                        <p:attrNameLst>
                                          <p:attrName>style.visibility</p:attrName>
                                        </p:attrNameLst>
                                      </p:cBhvr>
                                      <p:to>
                                        <p:strVal val="visible"/>
                                      </p:to>
                                    </p:set>
                                    <p:animEffect transition="in" filter="barn(inVertical)">
                                      <p:cBhvr>
                                        <p:cTn id="121" dur="500"/>
                                        <p:tgtEl>
                                          <p:spTgt spid="113"/>
                                        </p:tgtEl>
                                      </p:cBhvr>
                                    </p:animEffect>
                                  </p:childTnLst>
                                </p:cTn>
                              </p:par>
                            </p:childTnLst>
                          </p:cTn>
                        </p:par>
                        <p:par>
                          <p:cTn id="122" fill="hold" nodeType="afterGroup">
                            <p:stCondLst>
                              <p:cond delay="1000"/>
                            </p:stCondLst>
                            <p:childTnLst>
                              <p:par>
                                <p:cTn id="123" presetID="16" presetClass="entr" presetSubtype="21" dur="500" fill="hold" grpId="0" nodeType="afterEffect">
                                  <p:stCondLst>
                                    <p:cond delay="0"/>
                                  </p:stCondLst>
                                  <p:childTnLst>
                                    <p:set>
                                      <p:cBhvr>
                                        <p:cTn id="124" dur="1" fill="hold">
                                          <p:stCondLst>
                                            <p:cond delay="0"/>
                                          </p:stCondLst>
                                        </p:cTn>
                                        <p:tgtEl>
                                          <p:spTgt spid="61"/>
                                        </p:tgtEl>
                                        <p:attrNameLst>
                                          <p:attrName>style.visibility</p:attrName>
                                        </p:attrNameLst>
                                      </p:cBhvr>
                                      <p:to>
                                        <p:strVal val="visible"/>
                                      </p:to>
                                    </p:set>
                                    <p:animEffect transition="in" filter="barn(inVertical)">
                                      <p:cBhvr>
                                        <p:cTn id="125" dur="500"/>
                                        <p:tgtEl>
                                          <p:spTgt spid="61"/>
                                        </p:tgtEl>
                                      </p:cBhvr>
                                    </p:animEffect>
                                  </p:childTnLst>
                                </p:cTn>
                              </p:par>
                            </p:childTnLst>
                          </p:cTn>
                        </p:par>
                        <p:par>
                          <p:cTn id="126" fill="hold" nodeType="afterGroup">
                            <p:stCondLst>
                              <p:cond delay="1500"/>
                            </p:stCondLst>
                            <p:childTnLst>
                              <p:par>
                                <p:cTn id="127" presetID="16" presetClass="entr" presetSubtype="21" dur="500" fill="hold" grpId="0" nodeType="afterEffect">
                                  <p:stCondLst>
                                    <p:cond delay="0"/>
                                  </p:stCondLst>
                                  <p:childTnLst>
                                    <p:set>
                                      <p:cBhvr>
                                        <p:cTn id="128" dur="1" fill="hold">
                                          <p:stCondLst>
                                            <p:cond delay="0"/>
                                          </p:stCondLst>
                                        </p:cTn>
                                        <p:tgtEl>
                                          <p:spTgt spid="62"/>
                                        </p:tgtEl>
                                        <p:attrNameLst>
                                          <p:attrName>style.visibility</p:attrName>
                                        </p:attrNameLst>
                                      </p:cBhvr>
                                      <p:to>
                                        <p:strVal val="visible"/>
                                      </p:to>
                                    </p:set>
                                    <p:animEffect transition="in" filter="barn(inVertical)">
                                      <p:cBhvr>
                                        <p:cTn id="129" dur="500"/>
                                        <p:tgtEl>
                                          <p:spTgt spid="62"/>
                                        </p:tgtEl>
                                      </p:cBhvr>
                                    </p:animEffect>
                                  </p:childTnLst>
                                </p:cTn>
                              </p:par>
                            </p:childTnLst>
                          </p:cTn>
                        </p:par>
                        <p:par>
                          <p:cTn id="130" fill="hold" nodeType="afterGroup">
                            <p:stCondLst>
                              <p:cond delay="2000"/>
                            </p:stCondLst>
                            <p:childTnLst>
                              <p:par>
                                <p:cTn id="131" presetID="16" presetClass="entr" presetSubtype="21" dur="500" fill="hold" grpId="0" nodeType="afterEffect">
                                  <p:stCondLst>
                                    <p:cond delay="0"/>
                                  </p:stCondLst>
                                  <p:childTnLst>
                                    <p:set>
                                      <p:cBhvr>
                                        <p:cTn id="132" dur="1" fill="hold">
                                          <p:stCondLst>
                                            <p:cond delay="0"/>
                                          </p:stCondLst>
                                        </p:cTn>
                                        <p:tgtEl>
                                          <p:spTgt spid="64"/>
                                        </p:tgtEl>
                                        <p:attrNameLst>
                                          <p:attrName>style.visibility</p:attrName>
                                        </p:attrNameLst>
                                      </p:cBhvr>
                                      <p:to>
                                        <p:strVal val="visible"/>
                                      </p:to>
                                    </p:set>
                                    <p:animEffect transition="in" filter="barn(inVertical)">
                                      <p:cBhvr>
                                        <p:cTn id="133" dur="500"/>
                                        <p:tgtEl>
                                          <p:spTgt spid="64"/>
                                        </p:tgtEl>
                                      </p:cBhvr>
                                    </p:animEffect>
                                  </p:childTnLst>
                                </p:cTn>
                              </p:par>
                            </p:childTnLst>
                          </p:cTn>
                        </p:par>
                        <p:par>
                          <p:cTn id="134" fill="hold" nodeType="afterGroup">
                            <p:stCondLst>
                              <p:cond delay="2500"/>
                            </p:stCondLst>
                            <p:childTnLst>
                              <p:par>
                                <p:cTn id="135" presetID="16" presetClass="entr" presetSubtype="21" dur="500" fill="hold" grpId="0" nodeType="afterEffect">
                                  <p:stCondLst>
                                    <p:cond delay="0"/>
                                  </p:stCondLst>
                                  <p:childTnLst>
                                    <p:set>
                                      <p:cBhvr>
                                        <p:cTn id="136" dur="1" fill="hold">
                                          <p:stCondLst>
                                            <p:cond delay="0"/>
                                          </p:stCondLst>
                                        </p:cTn>
                                        <p:tgtEl>
                                          <p:spTgt spid="63"/>
                                        </p:tgtEl>
                                        <p:attrNameLst>
                                          <p:attrName>style.visibility</p:attrName>
                                        </p:attrNameLst>
                                      </p:cBhvr>
                                      <p:to>
                                        <p:strVal val="visible"/>
                                      </p:to>
                                    </p:set>
                                    <p:animEffect transition="in" filter="barn(inVertical)">
                                      <p:cBhvr>
                                        <p:cTn id="137" dur="500"/>
                                        <p:tgtEl>
                                          <p:spTgt spid="63"/>
                                        </p:tgtEl>
                                      </p:cBhvr>
                                    </p:animEffect>
                                  </p:childTnLst>
                                </p:cTn>
                              </p:par>
                            </p:childTnLst>
                          </p:cTn>
                        </p:par>
                      </p:childTnLst>
                    </p:cTn>
                  </p:par>
                  <p:par>
                    <p:cTn id="138" fill="hold" nodeType="clickPar">
                      <p:stCondLst>
                        <p:cond delay="indefinite"/>
                        <p:cond evt="onBegin" delay="0">
                          <p:tn val="137"/>
                        </p:cond>
                      </p:stCondLst>
                      <p:childTnLst>
                        <p:par>
                          <p:cTn id="139" fill="hold">
                            <p:stCondLst>
                              <p:cond delay="0"/>
                            </p:stCondLst>
                            <p:childTnLst>
                              <p:par>
                                <p:cTn id="140" presetID="22" presetClass="entr" presetSubtype="4" dur="500" fill="hold" nodeType="clickEffect">
                                  <p:stCondLst>
                                    <p:cond delay="0"/>
                                  </p:stCondLst>
                                  <p:childTnLst>
                                    <p:set>
                                      <p:cBhvr>
                                        <p:cTn id="141" dur="1" fill="hold">
                                          <p:stCondLst>
                                            <p:cond delay="0"/>
                                          </p:stCondLst>
                                        </p:cTn>
                                        <p:tgtEl>
                                          <p:spTgt spid="50"/>
                                        </p:tgtEl>
                                        <p:attrNameLst>
                                          <p:attrName>style.visibility</p:attrName>
                                        </p:attrNameLst>
                                      </p:cBhvr>
                                      <p:to>
                                        <p:strVal val="visible"/>
                                      </p:to>
                                    </p:set>
                                    <p:animEffect transition="in" filter="wipe(down)">
                                      <p:cBhvr>
                                        <p:cTn id="142" dur="500"/>
                                        <p:tgtEl>
                                          <p:spTgt spid="50"/>
                                        </p:tgtEl>
                                      </p:cBhvr>
                                    </p:animEffect>
                                  </p:childTnLst>
                                </p:cTn>
                              </p:par>
                              <p:par>
                                <p:cTn id="143" presetID="22" presetClass="entr" presetSubtype="4" dur="500" fill="hold" nodeType="withEffect">
                                  <p:stCondLst>
                                    <p:cond delay="0"/>
                                  </p:stCondLst>
                                  <p:childTnLst>
                                    <p:set>
                                      <p:cBhvr>
                                        <p:cTn id="144" dur="1" fill="hold">
                                          <p:stCondLst>
                                            <p:cond delay="0"/>
                                          </p:stCondLst>
                                        </p:cTn>
                                        <p:tgtEl>
                                          <p:spTgt spid="51"/>
                                        </p:tgtEl>
                                        <p:attrNameLst>
                                          <p:attrName>style.visibility</p:attrName>
                                        </p:attrNameLst>
                                      </p:cBhvr>
                                      <p:to>
                                        <p:strVal val="visible"/>
                                      </p:to>
                                    </p:set>
                                    <p:animEffect transition="in" filter="wipe(down)">
                                      <p:cBhvr>
                                        <p:cTn id="145" dur="500"/>
                                        <p:tgtEl>
                                          <p:spTgt spid="51"/>
                                        </p:tgtEl>
                                      </p:cBhvr>
                                    </p:animEffect>
                                  </p:childTnLst>
                                </p:cTn>
                              </p:par>
                              <p:par>
                                <p:cTn id="146" presetID="22" presetClass="entr" presetSubtype="4" dur="500" fill="hold" grpId="0" nodeType="withEffect">
                                  <p:stCondLst>
                                    <p:cond delay="0"/>
                                  </p:stCondLst>
                                  <p:childTnLst>
                                    <p:set>
                                      <p:cBhvr>
                                        <p:cTn id="147" dur="1" fill="hold">
                                          <p:stCondLst>
                                            <p:cond delay="0"/>
                                          </p:stCondLst>
                                        </p:cTn>
                                        <p:tgtEl>
                                          <p:spTgt spid="42"/>
                                        </p:tgtEl>
                                        <p:attrNameLst>
                                          <p:attrName>style.visibility</p:attrName>
                                        </p:attrNameLst>
                                      </p:cBhvr>
                                      <p:to>
                                        <p:strVal val="visible"/>
                                      </p:to>
                                    </p:set>
                                    <p:animEffect transition="in" filter="wipe(down)">
                                      <p:cBhvr>
                                        <p:cTn id="148" dur="500"/>
                                        <p:tgtEl>
                                          <p:spTgt spid="42"/>
                                        </p:tgtEl>
                                      </p:cBhvr>
                                    </p:animEffect>
                                  </p:childTnLst>
                                </p:cTn>
                              </p:par>
                              <p:par>
                                <p:cTn id="149" presetID="22" presetClass="entr" presetSubtype="4" dur="500" fill="hold" grpId="0" nodeType="withEffect">
                                  <p:stCondLst>
                                    <p:cond delay="0"/>
                                  </p:stCondLst>
                                  <p:childTnLst>
                                    <p:set>
                                      <p:cBhvr>
                                        <p:cTn id="150" dur="1" fill="hold">
                                          <p:stCondLst>
                                            <p:cond delay="0"/>
                                          </p:stCondLst>
                                        </p:cTn>
                                        <p:tgtEl>
                                          <p:spTgt spid="48"/>
                                        </p:tgtEl>
                                        <p:attrNameLst>
                                          <p:attrName>style.visibility</p:attrName>
                                        </p:attrNameLst>
                                      </p:cBhvr>
                                      <p:to>
                                        <p:strVal val="visible"/>
                                      </p:to>
                                    </p:set>
                                    <p:animEffect transition="in" filter="wipe(down)">
                                      <p:cBhvr>
                                        <p:cTn id="151" dur="500"/>
                                        <p:tgtEl>
                                          <p:spTgt spid="48"/>
                                        </p:tgtEl>
                                      </p:cBhvr>
                                    </p:animEffect>
                                  </p:childTnLst>
                                </p:cTn>
                              </p:par>
                              <p:par>
                                <p:cTn id="152" presetID="22" presetClass="entr" presetSubtype="4" dur="500" fill="hold" grpId="0" nodeType="withEffect">
                                  <p:stCondLst>
                                    <p:cond delay="0"/>
                                  </p:stCondLst>
                                  <p:childTnLst>
                                    <p:set>
                                      <p:cBhvr>
                                        <p:cTn id="153" dur="1" fill="hold">
                                          <p:stCondLst>
                                            <p:cond delay="0"/>
                                          </p:stCondLst>
                                        </p:cTn>
                                        <p:tgtEl>
                                          <p:spTgt spid="49"/>
                                        </p:tgtEl>
                                        <p:attrNameLst>
                                          <p:attrName>style.visibility</p:attrName>
                                        </p:attrNameLst>
                                      </p:cBhvr>
                                      <p:to>
                                        <p:strVal val="visible"/>
                                      </p:to>
                                    </p:set>
                                    <p:animEffect transition="in" filter="wipe(down)">
                                      <p:cBhvr>
                                        <p:cTn id="154" dur="500"/>
                                        <p:tgtEl>
                                          <p:spTgt spid="49"/>
                                        </p:tgtEl>
                                      </p:cBhvr>
                                    </p:animEffect>
                                  </p:childTnLst>
                                </p:cTn>
                              </p:par>
                            </p:childTnLst>
                          </p:cTn>
                        </p:par>
                      </p:childTnLst>
                    </p:cTn>
                  </p:par>
                  <p:par>
                    <p:cTn id="155" fill="hold" nodeType="clickPar">
                      <p:stCondLst>
                        <p:cond delay="indefinite"/>
                        <p:cond evt="onBegin" delay="0">
                          <p:tn val="154"/>
                        </p:cond>
                      </p:stCondLst>
                      <p:childTnLst>
                        <p:par>
                          <p:cTn id="156" fill="hold">
                            <p:stCondLst>
                              <p:cond delay="0"/>
                            </p:stCondLst>
                            <p:childTnLst>
                              <p:par>
                                <p:cTn id="157" presetID="16" presetClass="entr" presetSubtype="21" dur="500" fill="hold" grpId="0" nodeType="clickEffect">
                                  <p:stCondLst>
                                    <p:cond delay="0"/>
                                  </p:stCondLst>
                                  <p:childTnLst>
                                    <p:set>
                                      <p:cBhvr>
                                        <p:cTn id="158" dur="1" fill="hold">
                                          <p:stCondLst>
                                            <p:cond delay="0"/>
                                          </p:stCondLst>
                                        </p:cTn>
                                        <p:tgtEl>
                                          <p:spTgt spid="15"/>
                                        </p:tgtEl>
                                        <p:attrNameLst>
                                          <p:attrName>style.visibility</p:attrName>
                                        </p:attrNameLst>
                                      </p:cBhvr>
                                      <p:to>
                                        <p:strVal val="visible"/>
                                      </p:to>
                                    </p:set>
                                    <p:animEffect transition="in" filter="barn(inVertical)">
                                      <p:cBhvr>
                                        <p:cTn id="159" dur="500"/>
                                        <p:tgtEl>
                                          <p:spTgt spid="15"/>
                                        </p:tgtEl>
                                      </p:cBhvr>
                                    </p:animEffect>
                                  </p:childTnLst>
                                </p:cTn>
                              </p:par>
                            </p:childTnLst>
                          </p:cTn>
                        </p:par>
                      </p:childTnLst>
                    </p:cTn>
                  </p:par>
                  <p:par>
                    <p:cTn id="160" fill="hold" nodeType="clickPar">
                      <p:stCondLst>
                        <p:cond delay="indefinite"/>
                        <p:cond evt="onBegin" delay="0">
                          <p:tn val="159"/>
                        </p:cond>
                      </p:stCondLst>
                      <p:childTnLst>
                        <p:par>
                          <p:cTn id="161" fill="hold">
                            <p:stCondLst>
                              <p:cond delay="0"/>
                            </p:stCondLst>
                            <p:childTnLst>
                              <p:par>
                                <p:cTn id="162" presetID="16" presetClass="entr" presetSubtype="21" dur="500" fill="hold" nodeType="clickEffect">
                                  <p:stCondLst>
                                    <p:cond delay="0"/>
                                  </p:stCondLst>
                                  <p:childTnLst>
                                    <p:set>
                                      <p:cBhvr>
                                        <p:cTn id="163" dur="1" fill="hold">
                                          <p:stCondLst>
                                            <p:cond delay="0"/>
                                          </p:stCondLst>
                                        </p:cTn>
                                        <p:tgtEl>
                                          <p:spTgt spid="159"/>
                                        </p:tgtEl>
                                        <p:attrNameLst>
                                          <p:attrName>style.visibility</p:attrName>
                                        </p:attrNameLst>
                                      </p:cBhvr>
                                      <p:to>
                                        <p:strVal val="visible"/>
                                      </p:to>
                                    </p:set>
                                    <p:animEffect transition="in" filter="barn(inVertical)">
                                      <p:cBhvr>
                                        <p:cTn id="164" dur="500"/>
                                        <p:tgtEl>
                                          <p:spTgt spid="159"/>
                                        </p:tgtEl>
                                      </p:cBhvr>
                                    </p:animEffect>
                                  </p:childTnLst>
                                </p:cTn>
                              </p:par>
                            </p:childTnLst>
                          </p:cTn>
                        </p:par>
                        <p:par>
                          <p:cTn id="165" fill="hold" nodeType="afterGroup">
                            <p:stCondLst>
                              <p:cond delay="500"/>
                            </p:stCondLst>
                            <p:childTnLst>
                              <p:par>
                                <p:cTn id="166" presetID="16" presetClass="entr" presetSubtype="21" dur="500" fill="hold" nodeType="afterEffect">
                                  <p:stCondLst>
                                    <p:cond delay="0"/>
                                  </p:stCondLst>
                                  <p:childTnLst>
                                    <p:set>
                                      <p:cBhvr>
                                        <p:cTn id="167" dur="1" fill="hold">
                                          <p:stCondLst>
                                            <p:cond delay="0"/>
                                          </p:stCondLst>
                                        </p:cTn>
                                        <p:tgtEl>
                                          <p:spTgt spid="161"/>
                                        </p:tgtEl>
                                        <p:attrNameLst>
                                          <p:attrName>style.visibility</p:attrName>
                                        </p:attrNameLst>
                                      </p:cBhvr>
                                      <p:to>
                                        <p:strVal val="visible"/>
                                      </p:to>
                                    </p:set>
                                    <p:animEffect transition="in" filter="barn(inVertical)">
                                      <p:cBhvr>
                                        <p:cTn id="168" dur="500"/>
                                        <p:tgtEl>
                                          <p:spTgt spid="161"/>
                                        </p:tgtEl>
                                      </p:cBhvr>
                                    </p:animEffect>
                                  </p:childTnLst>
                                </p:cTn>
                              </p:par>
                            </p:childTnLst>
                          </p:cTn>
                        </p:par>
                        <p:par>
                          <p:cTn id="169" fill="hold" nodeType="afterGroup">
                            <p:stCondLst>
                              <p:cond delay="1000"/>
                            </p:stCondLst>
                            <p:childTnLst>
                              <p:par>
                                <p:cTn id="170" presetID="16" presetClass="entr" presetSubtype="21" dur="500" fill="hold" grpId="0" nodeType="afterEffect">
                                  <p:stCondLst>
                                    <p:cond delay="0"/>
                                  </p:stCondLst>
                                  <p:childTnLst>
                                    <p:set>
                                      <p:cBhvr>
                                        <p:cTn id="171" dur="1" fill="hold">
                                          <p:stCondLst>
                                            <p:cond delay="0"/>
                                          </p:stCondLst>
                                        </p:cTn>
                                        <p:tgtEl>
                                          <p:spTgt spid="4"/>
                                        </p:tgtEl>
                                        <p:attrNameLst>
                                          <p:attrName>style.visibility</p:attrName>
                                        </p:attrNameLst>
                                      </p:cBhvr>
                                      <p:to>
                                        <p:strVal val="visible"/>
                                      </p:to>
                                    </p:set>
                                    <p:animEffect transition="in" filter="barn(inVertical)">
                                      <p:cBhvr>
                                        <p:cTn id="172" dur="500"/>
                                        <p:tgtEl>
                                          <p:spTgt spid="4"/>
                                        </p:tgtEl>
                                      </p:cBhvr>
                                    </p:animEffect>
                                  </p:childTnLst>
                                </p:cTn>
                              </p:par>
                            </p:childTnLst>
                          </p:cTn>
                        </p:par>
                        <p:par>
                          <p:cTn id="173" fill="hold" nodeType="afterGroup">
                            <p:stCondLst>
                              <p:cond delay="1500"/>
                            </p:stCondLst>
                            <p:childTnLst>
                              <p:par>
                                <p:cTn id="174" presetID="16" presetClass="entr" presetSubtype="21" dur="500" fill="hold" grpId="0" nodeType="afterEffect">
                                  <p:stCondLst>
                                    <p:cond delay="0"/>
                                  </p:stCondLst>
                                  <p:childTnLst>
                                    <p:set>
                                      <p:cBhvr>
                                        <p:cTn id="175" dur="1" fill="hold">
                                          <p:stCondLst>
                                            <p:cond delay="0"/>
                                          </p:stCondLst>
                                        </p:cTn>
                                        <p:tgtEl>
                                          <p:spTgt spid="2"/>
                                        </p:tgtEl>
                                        <p:attrNameLst>
                                          <p:attrName>style.visibility</p:attrName>
                                        </p:attrNameLst>
                                      </p:cBhvr>
                                      <p:to>
                                        <p:strVal val="visible"/>
                                      </p:to>
                                    </p:set>
                                    <p:animEffect transition="in" filter="barn(inVertical)">
                                      <p:cBhvr>
                                        <p:cTn id="176" dur="500"/>
                                        <p:tgtEl>
                                          <p:spTgt spid="2"/>
                                        </p:tgtEl>
                                      </p:cBhvr>
                                    </p:animEffect>
                                  </p:childTnLst>
                                </p:cTn>
                              </p:par>
                            </p:childTnLst>
                          </p:cTn>
                        </p:par>
                        <p:par>
                          <p:cTn id="177" fill="hold" nodeType="afterGroup">
                            <p:stCondLst>
                              <p:cond delay="2000"/>
                            </p:stCondLst>
                            <p:childTnLst>
                              <p:par>
                                <p:cTn id="178" presetID="16" presetClass="entr" presetSubtype="21" dur="500" fill="hold" grpId="0" nodeType="afterEffect">
                                  <p:stCondLst>
                                    <p:cond delay="0"/>
                                  </p:stCondLst>
                                  <p:childTnLst>
                                    <p:set>
                                      <p:cBhvr>
                                        <p:cTn id="179" dur="1" fill="hold">
                                          <p:stCondLst>
                                            <p:cond delay="0"/>
                                          </p:stCondLst>
                                        </p:cTn>
                                        <p:tgtEl>
                                          <p:spTgt spid="10"/>
                                        </p:tgtEl>
                                        <p:attrNameLst>
                                          <p:attrName>style.visibility</p:attrName>
                                        </p:attrNameLst>
                                      </p:cBhvr>
                                      <p:to>
                                        <p:strVal val="visible"/>
                                      </p:to>
                                    </p:set>
                                    <p:animEffect transition="in" filter="barn(inVertical)">
                                      <p:cBhvr>
                                        <p:cTn id="180" dur="500"/>
                                        <p:tgtEl>
                                          <p:spTgt spid="10"/>
                                        </p:tgtEl>
                                      </p:cBhvr>
                                    </p:animEffect>
                                  </p:childTnLst>
                                </p:cTn>
                              </p:par>
                            </p:childTnLst>
                          </p:cTn>
                        </p:par>
                        <p:par>
                          <p:cTn id="181" fill="hold" nodeType="afterGroup">
                            <p:stCondLst>
                              <p:cond delay="2500"/>
                            </p:stCondLst>
                            <p:childTnLst>
                              <p:par>
                                <p:cTn id="182" presetID="16" presetClass="entr" presetSubtype="21" dur="500" fill="hold" grpId="0" nodeType="afterEffect">
                                  <p:stCondLst>
                                    <p:cond delay="0"/>
                                  </p:stCondLst>
                                  <p:childTnLst>
                                    <p:set>
                                      <p:cBhvr>
                                        <p:cTn id="183" dur="1" fill="hold">
                                          <p:stCondLst>
                                            <p:cond delay="0"/>
                                          </p:stCondLst>
                                        </p:cTn>
                                        <p:tgtEl>
                                          <p:spTgt spid="7"/>
                                        </p:tgtEl>
                                        <p:attrNameLst>
                                          <p:attrName>style.visibility</p:attrName>
                                        </p:attrNameLst>
                                      </p:cBhvr>
                                      <p:to>
                                        <p:strVal val="visible"/>
                                      </p:to>
                                    </p:set>
                                    <p:animEffect transition="in" filter="barn(inVertical)">
                                      <p:cBhvr>
                                        <p:cTn id="184" dur="500"/>
                                        <p:tgtEl>
                                          <p:spTgt spid="7"/>
                                        </p:tgtEl>
                                      </p:cBhvr>
                                    </p:animEffect>
                                  </p:childTnLst>
                                </p:cTn>
                              </p:par>
                            </p:childTnLst>
                          </p:cTn>
                        </p:par>
                        <p:par>
                          <p:cTn id="185" fill="hold" nodeType="afterGroup">
                            <p:stCondLst>
                              <p:cond delay="3000"/>
                            </p:stCondLst>
                            <p:childTnLst>
                              <p:par>
                                <p:cTn id="186" presetID="16" presetClass="entr" presetSubtype="21" dur="500" fill="hold" grpId="0" nodeType="afterEffect">
                                  <p:stCondLst>
                                    <p:cond delay="0"/>
                                  </p:stCondLst>
                                  <p:childTnLst>
                                    <p:set>
                                      <p:cBhvr>
                                        <p:cTn id="187" dur="1" fill="hold">
                                          <p:stCondLst>
                                            <p:cond delay="0"/>
                                          </p:stCondLst>
                                        </p:cTn>
                                        <p:tgtEl>
                                          <p:spTgt spid="18"/>
                                        </p:tgtEl>
                                        <p:attrNameLst>
                                          <p:attrName>style.visibility</p:attrName>
                                        </p:attrNameLst>
                                      </p:cBhvr>
                                      <p:to>
                                        <p:strVal val="visible"/>
                                      </p:to>
                                    </p:set>
                                    <p:animEffect transition="in" filter="barn(inVertical)">
                                      <p:cBhvr>
                                        <p:cTn id="188" dur="500"/>
                                        <p:tgtEl>
                                          <p:spTgt spid="18"/>
                                        </p:tgtEl>
                                      </p:cBhvr>
                                    </p:animEffect>
                                  </p:childTnLst>
                                </p:cTn>
                              </p:par>
                            </p:childTnLst>
                          </p:cTn>
                        </p:par>
                      </p:childTnLst>
                    </p:cTn>
                  </p:par>
                  <p:par>
                    <p:cTn id="189" fill="hold" nodeType="clickPar">
                      <p:stCondLst>
                        <p:cond delay="indefinite"/>
                        <p:cond evt="onBegin" delay="0">
                          <p:tn val="188"/>
                        </p:cond>
                      </p:stCondLst>
                      <p:childTnLst>
                        <p:par>
                          <p:cTn id="190" fill="hold">
                            <p:stCondLst>
                              <p:cond delay="0"/>
                            </p:stCondLst>
                            <p:childTnLst>
                              <p:par>
                                <p:cTn id="191" presetID="16" presetClass="entr" presetSubtype="21" dur="500" fill="hold" nodeType="clickEffect">
                                  <p:stCondLst>
                                    <p:cond delay="0"/>
                                  </p:stCondLst>
                                  <p:childTnLst>
                                    <p:set>
                                      <p:cBhvr>
                                        <p:cTn id="192" dur="1" fill="hold">
                                          <p:stCondLst>
                                            <p:cond delay="0"/>
                                          </p:stCondLst>
                                        </p:cTn>
                                        <p:tgtEl>
                                          <p:spTgt spid="141"/>
                                        </p:tgtEl>
                                        <p:attrNameLst>
                                          <p:attrName>style.visibility</p:attrName>
                                        </p:attrNameLst>
                                      </p:cBhvr>
                                      <p:to>
                                        <p:strVal val="visible"/>
                                      </p:to>
                                    </p:set>
                                    <p:animEffect transition="in" filter="barn(inVertical)">
                                      <p:cBhvr>
                                        <p:cTn id="193" dur="500"/>
                                        <p:tgtEl>
                                          <p:spTgt spid="141"/>
                                        </p:tgtEl>
                                      </p:cBhvr>
                                    </p:animEffect>
                                  </p:childTnLst>
                                </p:cTn>
                              </p:par>
                              <p:par>
                                <p:cTn id="194" presetID="16" presetClass="entr" presetSubtype="21" dur="500" fill="hold" nodeType="withEffect">
                                  <p:stCondLst>
                                    <p:cond delay="0"/>
                                  </p:stCondLst>
                                  <p:childTnLst>
                                    <p:set>
                                      <p:cBhvr>
                                        <p:cTn id="195" dur="1" fill="hold">
                                          <p:stCondLst>
                                            <p:cond delay="0"/>
                                          </p:stCondLst>
                                        </p:cTn>
                                        <p:tgtEl>
                                          <p:spTgt spid="39"/>
                                        </p:tgtEl>
                                        <p:attrNameLst>
                                          <p:attrName>style.visibility</p:attrName>
                                        </p:attrNameLst>
                                      </p:cBhvr>
                                      <p:to>
                                        <p:strVal val="visible"/>
                                      </p:to>
                                    </p:set>
                                    <p:animEffect transition="in" filter="barn(inVertical)">
                                      <p:cBhvr>
                                        <p:cTn id="196" dur="500"/>
                                        <p:tgtEl>
                                          <p:spTgt spid="39"/>
                                        </p:tgtEl>
                                      </p:cBhvr>
                                    </p:animEffect>
                                  </p:childTnLst>
                                </p:cTn>
                              </p:par>
                            </p:childTnLst>
                          </p:cTn>
                        </p:par>
                        <p:par>
                          <p:cTn id="197" fill="hold" nodeType="afterGroup">
                            <p:stCondLst>
                              <p:cond delay="500"/>
                            </p:stCondLst>
                            <p:childTnLst>
                              <p:par>
                                <p:cTn id="198" presetID="16" presetClass="entr" presetSubtype="21" dur="500" fill="hold" grpId="0" nodeType="afterEffect">
                                  <p:stCondLst>
                                    <p:cond delay="0"/>
                                  </p:stCondLst>
                                  <p:childTnLst>
                                    <p:set>
                                      <p:cBhvr>
                                        <p:cTn id="199" dur="1" fill="hold">
                                          <p:stCondLst>
                                            <p:cond delay="0"/>
                                          </p:stCondLst>
                                        </p:cTn>
                                        <p:tgtEl>
                                          <p:spTgt spid="65"/>
                                        </p:tgtEl>
                                        <p:attrNameLst>
                                          <p:attrName>style.visibility</p:attrName>
                                        </p:attrNameLst>
                                      </p:cBhvr>
                                      <p:to>
                                        <p:strVal val="visible"/>
                                      </p:to>
                                    </p:set>
                                    <p:animEffect transition="in" filter="barn(inVertical)">
                                      <p:cBhvr>
                                        <p:cTn id="200" dur="500"/>
                                        <p:tgtEl>
                                          <p:spTgt spid="65"/>
                                        </p:tgtEl>
                                      </p:cBhvr>
                                    </p:animEffect>
                                  </p:childTnLst>
                                </p:cTn>
                              </p:par>
                            </p:childTnLst>
                          </p:cTn>
                        </p:par>
                        <p:par>
                          <p:cTn id="201" fill="hold" nodeType="afterGroup">
                            <p:stCondLst>
                              <p:cond delay="1000"/>
                            </p:stCondLst>
                            <p:childTnLst>
                              <p:par>
                                <p:cTn id="202" presetID="16" presetClass="entr" presetSubtype="21" dur="500" fill="hold" grpId="0" nodeType="afterEffect">
                                  <p:stCondLst>
                                    <p:cond delay="0"/>
                                  </p:stCondLst>
                                  <p:childTnLst>
                                    <p:set>
                                      <p:cBhvr>
                                        <p:cTn id="203" dur="1" fill="hold">
                                          <p:stCondLst>
                                            <p:cond delay="0"/>
                                          </p:stCondLst>
                                        </p:cTn>
                                        <p:tgtEl>
                                          <p:spTgt spid="66"/>
                                        </p:tgtEl>
                                        <p:attrNameLst>
                                          <p:attrName>style.visibility</p:attrName>
                                        </p:attrNameLst>
                                      </p:cBhvr>
                                      <p:to>
                                        <p:strVal val="visible"/>
                                      </p:to>
                                    </p:set>
                                    <p:animEffect transition="in" filter="barn(inVertical)">
                                      <p:cBhvr>
                                        <p:cTn id="204" dur="500"/>
                                        <p:tgtEl>
                                          <p:spTgt spid="66"/>
                                        </p:tgtEl>
                                      </p:cBhvr>
                                    </p:animEffect>
                                  </p:childTnLst>
                                </p:cTn>
                              </p:par>
                            </p:childTnLst>
                          </p:cTn>
                        </p:par>
                      </p:childTnLst>
                    </p:cTn>
                  </p:par>
                  <p:par>
                    <p:cTn id="205" fill="hold" nodeType="clickPar">
                      <p:stCondLst>
                        <p:cond delay="indefinite"/>
                        <p:cond evt="onBegin" delay="0">
                          <p:tn val="204"/>
                        </p:cond>
                      </p:stCondLst>
                      <p:childTnLst>
                        <p:par>
                          <p:cTn id="206" fill="hold">
                            <p:stCondLst>
                              <p:cond delay="0"/>
                            </p:stCondLst>
                            <p:childTnLst>
                              <p:par>
                                <p:cTn id="207" presetID="22" presetClass="entr" presetSubtype="1" dur="500" fill="hold" nodeType="clickEffect">
                                  <p:stCondLst>
                                    <p:cond delay="0"/>
                                  </p:stCondLst>
                                  <p:childTnLst>
                                    <p:set>
                                      <p:cBhvr>
                                        <p:cTn id="208" dur="1" fill="hold">
                                          <p:stCondLst>
                                            <p:cond delay="0"/>
                                          </p:stCondLst>
                                        </p:cTn>
                                        <p:tgtEl>
                                          <p:spTgt spid="97"/>
                                        </p:tgtEl>
                                        <p:attrNameLst>
                                          <p:attrName>style.visibility</p:attrName>
                                        </p:attrNameLst>
                                      </p:cBhvr>
                                      <p:to>
                                        <p:strVal val="visible"/>
                                      </p:to>
                                    </p:set>
                                    <p:animEffect transition="in" filter="wipe(up)">
                                      <p:cBhvr>
                                        <p:cTn id="209" dur="500"/>
                                        <p:tgtEl>
                                          <p:spTgt spid="97"/>
                                        </p:tgtEl>
                                      </p:cBhvr>
                                    </p:animEffect>
                                  </p:childTnLst>
                                </p:cTn>
                              </p:par>
                            </p:childTnLst>
                          </p:cTn>
                        </p:par>
                        <p:par>
                          <p:cTn id="210" fill="hold" nodeType="afterGroup">
                            <p:stCondLst>
                              <p:cond delay="500"/>
                            </p:stCondLst>
                            <p:childTnLst>
                              <p:par>
                                <p:cTn id="211" presetID="22" presetClass="entr" presetSubtype="4" dur="500" fill="hold" grpId="0" nodeType="afterEffect">
                                  <p:stCondLst>
                                    <p:cond delay="0"/>
                                  </p:stCondLst>
                                  <p:childTnLst>
                                    <p:set>
                                      <p:cBhvr>
                                        <p:cTn id="212" dur="1" fill="hold">
                                          <p:stCondLst>
                                            <p:cond delay="0"/>
                                          </p:stCondLst>
                                        </p:cTn>
                                        <p:tgtEl>
                                          <p:spTgt spid="70"/>
                                        </p:tgtEl>
                                        <p:attrNameLst>
                                          <p:attrName>style.visibility</p:attrName>
                                        </p:attrNameLst>
                                      </p:cBhvr>
                                      <p:to>
                                        <p:strVal val="visible"/>
                                      </p:to>
                                    </p:set>
                                    <p:animEffect transition="in" filter="wipe(down)">
                                      <p:cBhvr>
                                        <p:cTn id="213" dur="500"/>
                                        <p:tgtEl>
                                          <p:spTgt spid="70"/>
                                        </p:tgtEl>
                                      </p:cBhvr>
                                    </p:animEffect>
                                  </p:childTnLst>
                                </p:cTn>
                              </p:par>
                            </p:childTnLst>
                          </p:cTn>
                        </p:par>
                      </p:childTnLst>
                    </p:cTn>
                  </p:par>
                  <p:par>
                    <p:cTn id="214" fill="hold" nodeType="clickPar">
                      <p:stCondLst>
                        <p:cond delay="indefinite"/>
                        <p:cond evt="onBegin" delay="0">
                          <p:tn val="213"/>
                        </p:cond>
                      </p:stCondLst>
                      <p:childTnLst>
                        <p:par>
                          <p:cTn id="215" fill="hold">
                            <p:stCondLst>
                              <p:cond delay="0"/>
                            </p:stCondLst>
                            <p:childTnLst>
                              <p:par>
                                <p:cTn id="216" presetID="22" presetClass="entr" presetSubtype="4" dur="500" fill="hold" nodeType="clickEffect">
                                  <p:stCondLst>
                                    <p:cond delay="0"/>
                                  </p:stCondLst>
                                  <p:childTnLst>
                                    <p:set>
                                      <p:cBhvr>
                                        <p:cTn id="217" dur="1" fill="hold">
                                          <p:stCondLst>
                                            <p:cond delay="0"/>
                                          </p:stCondLst>
                                        </p:cTn>
                                        <p:tgtEl>
                                          <p:spTgt spid="99"/>
                                        </p:tgtEl>
                                        <p:attrNameLst>
                                          <p:attrName>style.visibility</p:attrName>
                                        </p:attrNameLst>
                                      </p:cBhvr>
                                      <p:to>
                                        <p:strVal val="visible"/>
                                      </p:to>
                                    </p:set>
                                    <p:animEffect transition="in" filter="wipe(down)">
                                      <p:cBhvr>
                                        <p:cTn id="218" dur="500"/>
                                        <p:tgtEl>
                                          <p:spTgt spid="99"/>
                                        </p:tgtEl>
                                      </p:cBhvr>
                                    </p:animEffect>
                                  </p:childTnLst>
                                </p:cTn>
                              </p:par>
                              <p:par>
                                <p:cTn id="219" presetID="22" presetClass="entr" presetSubtype="4" dur="500" fill="hold" nodeType="withEffect">
                                  <p:stCondLst>
                                    <p:cond delay="0"/>
                                  </p:stCondLst>
                                  <p:childTnLst>
                                    <p:set>
                                      <p:cBhvr>
                                        <p:cTn id="220" dur="1" fill="hold">
                                          <p:stCondLst>
                                            <p:cond delay="0"/>
                                          </p:stCondLst>
                                        </p:cTn>
                                        <p:tgtEl>
                                          <p:spTgt spid="101"/>
                                        </p:tgtEl>
                                        <p:attrNameLst>
                                          <p:attrName>style.visibility</p:attrName>
                                        </p:attrNameLst>
                                      </p:cBhvr>
                                      <p:to>
                                        <p:strVal val="visible"/>
                                      </p:to>
                                    </p:set>
                                    <p:animEffect transition="in" filter="wipe(down)">
                                      <p:cBhvr>
                                        <p:cTn id="221" dur="500"/>
                                        <p:tgtEl>
                                          <p:spTgt spid="101"/>
                                        </p:tgtEl>
                                      </p:cBhvr>
                                    </p:animEffect>
                                  </p:childTnLst>
                                </p:cTn>
                              </p:par>
                            </p:childTnLst>
                          </p:cTn>
                        </p:par>
                        <p:par>
                          <p:cTn id="222" fill="hold" nodeType="afterGroup">
                            <p:stCondLst>
                              <p:cond delay="500"/>
                            </p:stCondLst>
                            <p:childTnLst>
                              <p:par>
                                <p:cTn id="223" presetID="16" presetClass="entr" presetSubtype="21" dur="500" fill="hold" grpId="0" nodeType="afterEffect">
                                  <p:stCondLst>
                                    <p:cond delay="0"/>
                                  </p:stCondLst>
                                  <p:childTnLst>
                                    <p:set>
                                      <p:cBhvr>
                                        <p:cTn id="224" dur="1" fill="hold">
                                          <p:stCondLst>
                                            <p:cond delay="0"/>
                                          </p:stCondLst>
                                        </p:cTn>
                                        <p:tgtEl>
                                          <p:spTgt spid="68"/>
                                        </p:tgtEl>
                                        <p:attrNameLst>
                                          <p:attrName>style.visibility</p:attrName>
                                        </p:attrNameLst>
                                      </p:cBhvr>
                                      <p:to>
                                        <p:strVal val="visible"/>
                                      </p:to>
                                    </p:set>
                                    <p:animEffect transition="in" filter="barn(inVertical)">
                                      <p:cBhvr>
                                        <p:cTn id="225" dur="500"/>
                                        <p:tgtEl>
                                          <p:spTgt spid="68"/>
                                        </p:tgtEl>
                                      </p:cBhvr>
                                    </p:animEffect>
                                  </p:childTnLst>
                                </p:cTn>
                              </p:par>
                            </p:childTnLst>
                          </p:cTn>
                        </p:par>
                        <p:par>
                          <p:cTn id="226" fill="hold" nodeType="afterGroup">
                            <p:stCondLst>
                              <p:cond delay="1000"/>
                            </p:stCondLst>
                            <p:childTnLst>
                              <p:par>
                                <p:cTn id="227" presetID="16" presetClass="entr" presetSubtype="21" dur="500" fill="hold" grpId="0" nodeType="afterEffect">
                                  <p:stCondLst>
                                    <p:cond delay="0"/>
                                  </p:stCondLst>
                                  <p:childTnLst>
                                    <p:set>
                                      <p:cBhvr>
                                        <p:cTn id="228" dur="1" fill="hold">
                                          <p:stCondLst>
                                            <p:cond delay="0"/>
                                          </p:stCondLst>
                                        </p:cTn>
                                        <p:tgtEl>
                                          <p:spTgt spid="67"/>
                                        </p:tgtEl>
                                        <p:attrNameLst>
                                          <p:attrName>style.visibility</p:attrName>
                                        </p:attrNameLst>
                                      </p:cBhvr>
                                      <p:to>
                                        <p:strVal val="visible"/>
                                      </p:to>
                                    </p:set>
                                    <p:animEffect transition="in" filter="barn(inVertical)">
                                      <p:cBhvr>
                                        <p:cTn id="229" dur="500"/>
                                        <p:tgtEl>
                                          <p:spTgt spid="67"/>
                                        </p:tgtEl>
                                      </p:cBhvr>
                                    </p:animEffect>
                                  </p:childTnLst>
                                </p:cTn>
                              </p:par>
                            </p:childTnLst>
                          </p:cTn>
                        </p:par>
                      </p:childTnLst>
                    </p:cTn>
                  </p:par>
                  <p:par>
                    <p:cTn id="230" fill="hold" nodeType="clickPar">
                      <p:stCondLst>
                        <p:cond delay="indefinite"/>
                        <p:cond evt="onBegin" delay="0">
                          <p:tn val="229"/>
                        </p:cond>
                      </p:stCondLst>
                      <p:childTnLst>
                        <p:par>
                          <p:cTn id="231" fill="hold">
                            <p:stCondLst>
                              <p:cond delay="0"/>
                            </p:stCondLst>
                            <p:childTnLst>
                              <p:par>
                                <p:cTn id="232" presetID="16" presetClass="entr" presetSubtype="21" dur="500" fill="hold" grpId="0" nodeType="clickEffect">
                                  <p:stCondLst>
                                    <p:cond delay="0"/>
                                  </p:stCondLst>
                                  <p:childTnLst>
                                    <p:set>
                                      <p:cBhvr>
                                        <p:cTn id="233" dur="1" fill="hold">
                                          <p:stCondLst>
                                            <p:cond delay="0"/>
                                          </p:stCondLst>
                                        </p:cTn>
                                        <p:tgtEl>
                                          <p:spTgt spid="71"/>
                                        </p:tgtEl>
                                        <p:attrNameLst>
                                          <p:attrName>style.visibility</p:attrName>
                                        </p:attrNameLst>
                                      </p:cBhvr>
                                      <p:to>
                                        <p:strVal val="visible"/>
                                      </p:to>
                                    </p:set>
                                    <p:animEffect transition="in" filter="barn(inVertical)">
                                      <p:cBhvr>
                                        <p:cTn id="234" dur="500"/>
                                        <p:tgtEl>
                                          <p:spTgt spid="71"/>
                                        </p:tgtEl>
                                      </p:cBhvr>
                                    </p:animEffect>
                                  </p:childTnLst>
                                </p:cTn>
                              </p:par>
                              <p:par>
                                <p:cTn id="235" presetID="16" presetClass="entr" presetSubtype="21" dur="500" fill="hold" grpId="0" nodeType="withEffect">
                                  <p:stCondLst>
                                    <p:cond delay="0"/>
                                  </p:stCondLst>
                                  <p:childTnLst>
                                    <p:set>
                                      <p:cBhvr>
                                        <p:cTn id="236" dur="1" fill="hold">
                                          <p:stCondLst>
                                            <p:cond delay="0"/>
                                          </p:stCondLst>
                                        </p:cTn>
                                        <p:tgtEl>
                                          <p:spTgt spid="72"/>
                                        </p:tgtEl>
                                        <p:attrNameLst>
                                          <p:attrName>style.visibility</p:attrName>
                                        </p:attrNameLst>
                                      </p:cBhvr>
                                      <p:to>
                                        <p:strVal val="visible"/>
                                      </p:to>
                                    </p:set>
                                    <p:animEffect transition="in" filter="barn(inVertical)">
                                      <p:cBhvr>
                                        <p:cTn id="237" dur="500"/>
                                        <p:tgtEl>
                                          <p:spTgt spid="72"/>
                                        </p:tgtEl>
                                      </p:cBhvr>
                                    </p:animEffect>
                                  </p:childTnLst>
                                </p:cTn>
                              </p:par>
                              <p:par>
                                <p:cTn id="238" presetID="16" presetClass="entr" presetSubtype="21" dur="500" fill="hold" grpId="0" nodeType="withEffect">
                                  <p:stCondLst>
                                    <p:cond delay="0"/>
                                  </p:stCondLst>
                                  <p:childTnLst>
                                    <p:set>
                                      <p:cBhvr>
                                        <p:cTn id="239" dur="1" fill="hold">
                                          <p:stCondLst>
                                            <p:cond delay="0"/>
                                          </p:stCondLst>
                                        </p:cTn>
                                        <p:tgtEl>
                                          <p:spTgt spid="73"/>
                                        </p:tgtEl>
                                        <p:attrNameLst>
                                          <p:attrName>style.visibility</p:attrName>
                                        </p:attrNameLst>
                                      </p:cBhvr>
                                      <p:to>
                                        <p:strVal val="visible"/>
                                      </p:to>
                                    </p:set>
                                    <p:animEffect transition="in" filter="barn(inVertical)">
                                      <p:cBhvr>
                                        <p:cTn id="240" dur="500"/>
                                        <p:tgtEl>
                                          <p:spTgt spid="73"/>
                                        </p:tgtEl>
                                      </p:cBhvr>
                                    </p:animEffect>
                                  </p:childTnLst>
                                </p:cTn>
                              </p:par>
                              <p:par>
                                <p:cTn id="241" presetID="16" presetClass="entr" presetSubtype="21" dur="500" fill="hold" nodeType="withEffect">
                                  <p:stCondLst>
                                    <p:cond delay="0"/>
                                  </p:stCondLst>
                                  <p:childTnLst>
                                    <p:set>
                                      <p:cBhvr>
                                        <p:cTn id="242" dur="1" fill="hold">
                                          <p:stCondLst>
                                            <p:cond delay="0"/>
                                          </p:stCondLst>
                                        </p:cTn>
                                        <p:tgtEl>
                                          <p:spTgt spid="103"/>
                                        </p:tgtEl>
                                        <p:attrNameLst>
                                          <p:attrName>style.visibility</p:attrName>
                                        </p:attrNameLst>
                                      </p:cBhvr>
                                      <p:to>
                                        <p:strVal val="visible"/>
                                      </p:to>
                                    </p:set>
                                    <p:animEffect transition="in" filter="barn(inVertical)">
                                      <p:cBhvr>
                                        <p:cTn id="243" dur="500"/>
                                        <p:tgtEl>
                                          <p:spTgt spid="103"/>
                                        </p:tgtEl>
                                      </p:cBhvr>
                                    </p:animEffect>
                                  </p:childTnLst>
                                </p:cTn>
                              </p:par>
                              <p:par>
                                <p:cTn id="244" presetID="16" presetClass="entr" presetSubtype="21" dur="500" fill="hold" nodeType="withEffect">
                                  <p:stCondLst>
                                    <p:cond delay="0"/>
                                  </p:stCondLst>
                                  <p:childTnLst>
                                    <p:set>
                                      <p:cBhvr>
                                        <p:cTn id="245" dur="1" fill="hold">
                                          <p:stCondLst>
                                            <p:cond delay="0"/>
                                          </p:stCondLst>
                                        </p:cTn>
                                        <p:tgtEl>
                                          <p:spTgt spid="105"/>
                                        </p:tgtEl>
                                        <p:attrNameLst>
                                          <p:attrName>style.visibility</p:attrName>
                                        </p:attrNameLst>
                                      </p:cBhvr>
                                      <p:to>
                                        <p:strVal val="visible"/>
                                      </p:to>
                                    </p:set>
                                    <p:animEffect transition="in" filter="barn(inVertical)">
                                      <p:cBhvr>
                                        <p:cTn id="246" dur="500"/>
                                        <p:tgtEl>
                                          <p:spTgt spid="105"/>
                                        </p:tgtEl>
                                      </p:cBhvr>
                                    </p:animEffect>
                                  </p:childTnLst>
                                </p:cTn>
                              </p:par>
                            </p:childTnLst>
                          </p:cTn>
                        </p:par>
                      </p:childTnLst>
                    </p:cTn>
                  </p:par>
                  <p:par>
                    <p:cTn id="247" fill="hold" nodeType="clickPar">
                      <p:stCondLst>
                        <p:cond delay="indefinite"/>
                        <p:cond evt="onBegin" delay="0">
                          <p:tn val="246"/>
                        </p:cond>
                      </p:stCondLst>
                      <p:childTnLst>
                        <p:par>
                          <p:cTn id="248" fill="hold">
                            <p:stCondLst>
                              <p:cond delay="0"/>
                            </p:stCondLst>
                            <p:childTnLst>
                              <p:par>
                                <p:cTn id="249" presetID="16" presetClass="entr" presetSubtype="21" dur="500" fill="hold" nodeType="clickEffect">
                                  <p:stCondLst>
                                    <p:cond delay="0"/>
                                  </p:stCondLst>
                                  <p:childTnLst>
                                    <p:set>
                                      <p:cBhvr>
                                        <p:cTn id="250" dur="1" fill="hold">
                                          <p:stCondLst>
                                            <p:cond delay="0"/>
                                          </p:stCondLst>
                                        </p:cTn>
                                        <p:tgtEl>
                                          <p:spTgt spid="125"/>
                                        </p:tgtEl>
                                        <p:attrNameLst>
                                          <p:attrName>style.visibility</p:attrName>
                                        </p:attrNameLst>
                                      </p:cBhvr>
                                      <p:to>
                                        <p:strVal val="visible"/>
                                      </p:to>
                                    </p:set>
                                    <p:animEffect transition="in" filter="barn(inVertical)">
                                      <p:cBhvr>
                                        <p:cTn id="251" dur="500"/>
                                        <p:tgtEl>
                                          <p:spTgt spid="125"/>
                                        </p:tgtEl>
                                      </p:cBhvr>
                                    </p:animEffect>
                                  </p:childTnLst>
                                </p:cTn>
                              </p:par>
                              <p:par>
                                <p:cTn id="252" presetID="16" presetClass="entr" presetSubtype="21" dur="500" fill="hold" nodeType="withEffect">
                                  <p:stCondLst>
                                    <p:cond delay="0"/>
                                  </p:stCondLst>
                                  <p:childTnLst>
                                    <p:set>
                                      <p:cBhvr>
                                        <p:cTn id="253" dur="1" fill="hold">
                                          <p:stCondLst>
                                            <p:cond delay="0"/>
                                          </p:stCondLst>
                                        </p:cTn>
                                        <p:tgtEl>
                                          <p:spTgt spid="127"/>
                                        </p:tgtEl>
                                        <p:attrNameLst>
                                          <p:attrName>style.visibility</p:attrName>
                                        </p:attrNameLst>
                                      </p:cBhvr>
                                      <p:to>
                                        <p:strVal val="visible"/>
                                      </p:to>
                                    </p:set>
                                    <p:animEffect transition="in" filter="barn(inVertical)">
                                      <p:cBhvr>
                                        <p:cTn id="254" dur="500"/>
                                        <p:tgtEl>
                                          <p:spTgt spid="127"/>
                                        </p:tgtEl>
                                      </p:cBhvr>
                                    </p:animEffect>
                                  </p:childTnLst>
                                </p:cTn>
                              </p:par>
                            </p:childTnLst>
                          </p:cTn>
                        </p:par>
                        <p:par>
                          <p:cTn id="255" fill="hold" nodeType="afterGroup">
                            <p:stCondLst>
                              <p:cond delay="500"/>
                            </p:stCondLst>
                            <p:childTnLst>
                              <p:par>
                                <p:cTn id="256" presetID="16" presetClass="entr" presetSubtype="21" dur="500" fill="hold" grpId="0" nodeType="afterEffect">
                                  <p:stCondLst>
                                    <p:cond delay="0"/>
                                  </p:stCondLst>
                                  <p:childTnLst>
                                    <p:set>
                                      <p:cBhvr>
                                        <p:cTn id="257" dur="1" fill="hold">
                                          <p:stCondLst>
                                            <p:cond delay="0"/>
                                          </p:stCondLst>
                                        </p:cTn>
                                        <p:tgtEl>
                                          <p:spTgt spid="74"/>
                                        </p:tgtEl>
                                        <p:attrNameLst>
                                          <p:attrName>style.visibility</p:attrName>
                                        </p:attrNameLst>
                                      </p:cBhvr>
                                      <p:to>
                                        <p:strVal val="visible"/>
                                      </p:to>
                                    </p:set>
                                    <p:animEffect transition="in" filter="barn(inVertical)">
                                      <p:cBhvr>
                                        <p:cTn id="258" dur="500"/>
                                        <p:tgtEl>
                                          <p:spTgt spid="74"/>
                                        </p:tgtEl>
                                      </p:cBhvr>
                                    </p:animEffect>
                                  </p:childTnLst>
                                </p:cTn>
                              </p:par>
                              <p:par>
                                <p:cTn id="259" presetID="16" presetClass="entr" presetSubtype="21" dur="500" fill="hold" grpId="0" nodeType="withEffect">
                                  <p:stCondLst>
                                    <p:cond delay="0"/>
                                  </p:stCondLst>
                                  <p:childTnLst>
                                    <p:set>
                                      <p:cBhvr>
                                        <p:cTn id="260" dur="1" fill="hold">
                                          <p:stCondLst>
                                            <p:cond delay="0"/>
                                          </p:stCondLst>
                                        </p:cTn>
                                        <p:tgtEl>
                                          <p:spTgt spid="75"/>
                                        </p:tgtEl>
                                        <p:attrNameLst>
                                          <p:attrName>style.visibility</p:attrName>
                                        </p:attrNameLst>
                                      </p:cBhvr>
                                      <p:to>
                                        <p:strVal val="visible"/>
                                      </p:to>
                                    </p:set>
                                    <p:animEffect transition="in" filter="barn(inVertical)">
                                      <p:cBhvr>
                                        <p:cTn id="261" dur="500"/>
                                        <p:tgtEl>
                                          <p:spTgt spid="75"/>
                                        </p:tgtEl>
                                      </p:cBhvr>
                                    </p:animEffect>
                                  </p:childTnLst>
                                </p:cTn>
                              </p:par>
                            </p:childTnLst>
                          </p:cTn>
                        </p:par>
                      </p:childTnLst>
                    </p:cTn>
                  </p:par>
                  <p:par>
                    <p:cTn id="262" fill="hold" nodeType="clickPar">
                      <p:stCondLst>
                        <p:cond delay="indefinite"/>
                        <p:cond evt="onBegin" delay="0">
                          <p:tn val="261"/>
                        </p:cond>
                      </p:stCondLst>
                      <p:childTnLst>
                        <p:par>
                          <p:cTn id="263" fill="hold">
                            <p:stCondLst>
                              <p:cond delay="0"/>
                            </p:stCondLst>
                            <p:childTnLst>
                              <p:par>
                                <p:cTn id="264" presetID="22" presetClass="entr" presetSubtype="4" dur="500" fill="hold" grpId="0" nodeType="clickEffect">
                                  <p:stCondLst>
                                    <p:cond delay="0"/>
                                  </p:stCondLst>
                                  <p:childTnLst>
                                    <p:set>
                                      <p:cBhvr>
                                        <p:cTn id="265" dur="1" fill="hold">
                                          <p:stCondLst>
                                            <p:cond delay="0"/>
                                          </p:stCondLst>
                                        </p:cTn>
                                        <p:tgtEl>
                                          <p:spTgt spid="76"/>
                                        </p:tgtEl>
                                        <p:attrNameLst>
                                          <p:attrName>style.visibility</p:attrName>
                                        </p:attrNameLst>
                                      </p:cBhvr>
                                      <p:to>
                                        <p:strVal val="visible"/>
                                      </p:to>
                                    </p:set>
                                    <p:animEffect transition="in" filter="wipe(down)">
                                      <p:cBhvr>
                                        <p:cTn id="266" dur="500"/>
                                        <p:tgtEl>
                                          <p:spTgt spid="76"/>
                                        </p:tgtEl>
                                      </p:cBhvr>
                                    </p:animEffect>
                                  </p:childTnLst>
                                </p:cTn>
                              </p:par>
                              <p:par>
                                <p:cTn id="267" presetID="22" presetClass="entr" presetSubtype="4" dur="500" fill="hold" grpId="0" nodeType="withEffect">
                                  <p:stCondLst>
                                    <p:cond delay="0"/>
                                  </p:stCondLst>
                                  <p:childTnLst>
                                    <p:set>
                                      <p:cBhvr>
                                        <p:cTn id="268" dur="1" fill="hold">
                                          <p:stCondLst>
                                            <p:cond delay="0"/>
                                          </p:stCondLst>
                                        </p:cTn>
                                        <p:tgtEl>
                                          <p:spTgt spid="77"/>
                                        </p:tgtEl>
                                        <p:attrNameLst>
                                          <p:attrName>style.visibility</p:attrName>
                                        </p:attrNameLst>
                                      </p:cBhvr>
                                      <p:to>
                                        <p:strVal val="visible"/>
                                      </p:to>
                                    </p:set>
                                    <p:animEffect transition="in" filter="wipe(down)">
                                      <p:cBhvr>
                                        <p:cTn id="269" dur="500"/>
                                        <p:tgtEl>
                                          <p:spTgt spid="77"/>
                                        </p:tgtEl>
                                      </p:cBhvr>
                                    </p:animEffect>
                                  </p:childTnLst>
                                </p:cTn>
                              </p:par>
                              <p:par>
                                <p:cTn id="270" presetID="22" presetClass="entr" presetSubtype="4" dur="500" fill="hold" grpId="0" nodeType="withEffect">
                                  <p:stCondLst>
                                    <p:cond delay="0"/>
                                  </p:stCondLst>
                                  <p:childTnLst>
                                    <p:set>
                                      <p:cBhvr>
                                        <p:cTn id="271" dur="1" fill="hold">
                                          <p:stCondLst>
                                            <p:cond delay="0"/>
                                          </p:stCondLst>
                                        </p:cTn>
                                        <p:tgtEl>
                                          <p:spTgt spid="78"/>
                                        </p:tgtEl>
                                        <p:attrNameLst>
                                          <p:attrName>style.visibility</p:attrName>
                                        </p:attrNameLst>
                                      </p:cBhvr>
                                      <p:to>
                                        <p:strVal val="visible"/>
                                      </p:to>
                                    </p:set>
                                    <p:animEffect transition="in" filter="wipe(down)">
                                      <p:cBhvr>
                                        <p:cTn id="272" dur="500"/>
                                        <p:tgtEl>
                                          <p:spTgt spid="78"/>
                                        </p:tgtEl>
                                      </p:cBhvr>
                                    </p:animEffect>
                                  </p:childTnLst>
                                </p:cTn>
                              </p:par>
                              <p:par>
                                <p:cTn id="273" presetID="22" presetClass="entr" presetSubtype="4" dur="500" fill="hold" nodeType="withEffect">
                                  <p:stCondLst>
                                    <p:cond delay="0"/>
                                  </p:stCondLst>
                                  <p:childTnLst>
                                    <p:set>
                                      <p:cBhvr>
                                        <p:cTn id="274" dur="1" fill="hold">
                                          <p:stCondLst>
                                            <p:cond delay="0"/>
                                          </p:stCondLst>
                                        </p:cTn>
                                        <p:tgtEl>
                                          <p:spTgt spid="151"/>
                                        </p:tgtEl>
                                        <p:attrNameLst>
                                          <p:attrName>style.visibility</p:attrName>
                                        </p:attrNameLst>
                                      </p:cBhvr>
                                      <p:to>
                                        <p:strVal val="visible"/>
                                      </p:to>
                                    </p:set>
                                    <p:animEffect transition="in" filter="wipe(down)">
                                      <p:cBhvr>
                                        <p:cTn id="275" dur="500"/>
                                        <p:tgtEl>
                                          <p:spTgt spid="151"/>
                                        </p:tgtEl>
                                      </p:cBhvr>
                                    </p:animEffect>
                                  </p:childTnLst>
                                </p:cTn>
                              </p:par>
                              <p:par>
                                <p:cTn id="276" presetID="22" presetClass="entr" presetSubtype="4" dur="500" fill="hold" nodeType="withEffect">
                                  <p:stCondLst>
                                    <p:cond delay="0"/>
                                  </p:stCondLst>
                                  <p:childTnLst>
                                    <p:set>
                                      <p:cBhvr>
                                        <p:cTn id="277" dur="1" fill="hold">
                                          <p:stCondLst>
                                            <p:cond delay="0"/>
                                          </p:stCondLst>
                                        </p:cTn>
                                        <p:tgtEl>
                                          <p:spTgt spid="153"/>
                                        </p:tgtEl>
                                        <p:attrNameLst>
                                          <p:attrName>style.visibility</p:attrName>
                                        </p:attrNameLst>
                                      </p:cBhvr>
                                      <p:to>
                                        <p:strVal val="visible"/>
                                      </p:to>
                                    </p:set>
                                    <p:animEffect transition="in" filter="wipe(down)">
                                      <p:cBhvr>
                                        <p:cTn id="278" dur="500"/>
                                        <p:tgtEl>
                                          <p:spTgt spid="153"/>
                                        </p:tgtEl>
                                      </p:cBhvr>
                                    </p:animEffect>
                                  </p:childTnLst>
                                </p:cTn>
                              </p:par>
                            </p:childTnLst>
                          </p:cTn>
                        </p:par>
                      </p:childTnLst>
                    </p:cTn>
                  </p:par>
                  <p:par>
                    <p:cTn id="279" fill="hold" nodeType="clickPar">
                      <p:stCondLst>
                        <p:cond delay="indefinite"/>
                        <p:cond evt="onBegin" delay="0">
                          <p:tn val="278"/>
                        </p:cond>
                      </p:stCondLst>
                      <p:childTnLst>
                        <p:par>
                          <p:cTn id="280" fill="hold">
                            <p:stCondLst>
                              <p:cond delay="0"/>
                            </p:stCondLst>
                            <p:childTnLst>
                              <p:par>
                                <p:cTn id="281" presetID="22" presetClass="entr" presetSubtype="4" dur="500" fill="hold" nodeType="clickEffect">
                                  <p:stCondLst>
                                    <p:cond delay="0"/>
                                  </p:stCondLst>
                                  <p:childTnLst>
                                    <p:set>
                                      <p:cBhvr>
                                        <p:cTn id="282" dur="1" fill="hold">
                                          <p:stCondLst>
                                            <p:cond delay="0"/>
                                          </p:stCondLst>
                                        </p:cTn>
                                        <p:tgtEl>
                                          <p:spTgt spid="143"/>
                                        </p:tgtEl>
                                        <p:attrNameLst>
                                          <p:attrName>style.visibility</p:attrName>
                                        </p:attrNameLst>
                                      </p:cBhvr>
                                      <p:to>
                                        <p:strVal val="visible"/>
                                      </p:to>
                                    </p:set>
                                    <p:animEffect transition="in" filter="wipe(down)">
                                      <p:cBhvr>
                                        <p:cTn id="283" dur="500"/>
                                        <p:tgtEl>
                                          <p:spTgt spid="143"/>
                                        </p:tgtEl>
                                      </p:cBhvr>
                                    </p:animEffect>
                                  </p:childTnLst>
                                </p:cTn>
                              </p:par>
                              <p:par>
                                <p:cTn id="284" presetID="22" presetClass="entr" presetSubtype="4" dur="500" fill="hold" nodeType="withEffect">
                                  <p:stCondLst>
                                    <p:cond delay="0"/>
                                  </p:stCondLst>
                                  <p:childTnLst>
                                    <p:set>
                                      <p:cBhvr>
                                        <p:cTn id="285" dur="1" fill="hold">
                                          <p:stCondLst>
                                            <p:cond delay="0"/>
                                          </p:stCondLst>
                                        </p:cTn>
                                        <p:tgtEl>
                                          <p:spTgt spid="145"/>
                                        </p:tgtEl>
                                        <p:attrNameLst>
                                          <p:attrName>style.visibility</p:attrName>
                                        </p:attrNameLst>
                                      </p:cBhvr>
                                      <p:to>
                                        <p:strVal val="visible"/>
                                      </p:to>
                                    </p:set>
                                    <p:animEffect transition="in" filter="wipe(down)">
                                      <p:cBhvr>
                                        <p:cTn id="286" dur="500"/>
                                        <p:tgtEl>
                                          <p:spTgt spid="145"/>
                                        </p:tgtEl>
                                      </p:cBhvr>
                                    </p:animEffect>
                                  </p:childTnLst>
                                </p:cTn>
                              </p:par>
                            </p:childTnLst>
                          </p:cTn>
                        </p:par>
                        <p:par>
                          <p:cTn id="287" fill="hold" nodeType="afterGroup">
                            <p:stCondLst>
                              <p:cond delay="500"/>
                            </p:stCondLst>
                            <p:childTnLst>
                              <p:par>
                                <p:cTn id="288" presetID="22" presetClass="entr" presetSubtype="4" dur="500" fill="hold" grpId="0" nodeType="afterEffect">
                                  <p:stCondLst>
                                    <p:cond delay="0"/>
                                  </p:stCondLst>
                                  <p:childTnLst>
                                    <p:set>
                                      <p:cBhvr>
                                        <p:cTn id="289" dur="1" fill="hold">
                                          <p:stCondLst>
                                            <p:cond delay="0"/>
                                          </p:stCondLst>
                                        </p:cTn>
                                        <p:tgtEl>
                                          <p:spTgt spid="82"/>
                                        </p:tgtEl>
                                        <p:attrNameLst>
                                          <p:attrName>style.visibility</p:attrName>
                                        </p:attrNameLst>
                                      </p:cBhvr>
                                      <p:to>
                                        <p:strVal val="visible"/>
                                      </p:to>
                                    </p:set>
                                    <p:animEffect transition="in" filter="wipe(down)">
                                      <p:cBhvr>
                                        <p:cTn id="290" dur="500"/>
                                        <p:tgtEl>
                                          <p:spTgt spid="82"/>
                                        </p:tgtEl>
                                      </p:cBhvr>
                                    </p:animEffect>
                                  </p:childTnLst>
                                </p:cTn>
                              </p:par>
                              <p:par>
                                <p:cTn id="291" presetID="22" presetClass="entr" presetSubtype="4" dur="500" fill="hold" grpId="0" nodeType="withEffect">
                                  <p:stCondLst>
                                    <p:cond delay="0"/>
                                  </p:stCondLst>
                                  <p:childTnLst>
                                    <p:set>
                                      <p:cBhvr>
                                        <p:cTn id="292" dur="1" fill="hold">
                                          <p:stCondLst>
                                            <p:cond delay="0"/>
                                          </p:stCondLst>
                                        </p:cTn>
                                        <p:tgtEl>
                                          <p:spTgt spid="83"/>
                                        </p:tgtEl>
                                        <p:attrNameLst>
                                          <p:attrName>style.visibility</p:attrName>
                                        </p:attrNameLst>
                                      </p:cBhvr>
                                      <p:to>
                                        <p:strVal val="visible"/>
                                      </p:to>
                                    </p:set>
                                    <p:animEffect transition="in" filter="wipe(down)">
                                      <p:cBhvr>
                                        <p:cTn id="293" dur="500"/>
                                        <p:tgtEl>
                                          <p:spTgt spid="83"/>
                                        </p:tgtEl>
                                      </p:cBhvr>
                                    </p:animEffect>
                                  </p:childTnLst>
                                </p:cTn>
                              </p:par>
                            </p:childTnLst>
                          </p:cTn>
                        </p:par>
                      </p:childTnLst>
                    </p:cTn>
                  </p:par>
                  <p:par>
                    <p:cTn id="294" fill="hold" nodeType="clickPar">
                      <p:stCondLst>
                        <p:cond delay="indefinite"/>
                        <p:cond evt="onBegin" delay="0">
                          <p:tn val="293"/>
                        </p:cond>
                      </p:stCondLst>
                      <p:childTnLst>
                        <p:par>
                          <p:cTn id="295" fill="hold">
                            <p:stCondLst>
                              <p:cond delay="0"/>
                            </p:stCondLst>
                            <p:childTnLst>
                              <p:par>
                                <p:cTn id="296" presetID="22" presetClass="entr" presetSubtype="4" dur="500" fill="hold" grpId="0" nodeType="clickEffect">
                                  <p:stCondLst>
                                    <p:cond delay="0"/>
                                  </p:stCondLst>
                                  <p:childTnLst>
                                    <p:set>
                                      <p:cBhvr>
                                        <p:cTn id="297" dur="1" fill="hold">
                                          <p:stCondLst>
                                            <p:cond delay="0"/>
                                          </p:stCondLst>
                                        </p:cTn>
                                        <p:tgtEl>
                                          <p:spTgt spid="43"/>
                                        </p:tgtEl>
                                        <p:attrNameLst>
                                          <p:attrName>style.visibility</p:attrName>
                                        </p:attrNameLst>
                                      </p:cBhvr>
                                      <p:to>
                                        <p:strVal val="visible"/>
                                      </p:to>
                                    </p:set>
                                    <p:animEffect transition="in" filter="wipe(down)">
                                      <p:cBhvr>
                                        <p:cTn id="298" dur="500"/>
                                        <p:tgtEl>
                                          <p:spTgt spid="43"/>
                                        </p:tgtEl>
                                      </p:cBhvr>
                                    </p:animEffect>
                                  </p:childTnLst>
                                </p:cTn>
                              </p:par>
                              <p:par>
                                <p:cTn id="299" presetID="22" presetClass="entr" presetSubtype="4" dur="500" fill="hold" grpId="0" nodeType="withEffect">
                                  <p:stCondLst>
                                    <p:cond delay="0"/>
                                  </p:stCondLst>
                                  <p:childTnLst>
                                    <p:set>
                                      <p:cBhvr>
                                        <p:cTn id="300" dur="1" fill="hold">
                                          <p:stCondLst>
                                            <p:cond delay="0"/>
                                          </p:stCondLst>
                                        </p:cTn>
                                        <p:tgtEl>
                                          <p:spTgt spid="44"/>
                                        </p:tgtEl>
                                        <p:attrNameLst>
                                          <p:attrName>style.visibility</p:attrName>
                                        </p:attrNameLst>
                                      </p:cBhvr>
                                      <p:to>
                                        <p:strVal val="visible"/>
                                      </p:to>
                                    </p:set>
                                    <p:animEffect transition="in" filter="wipe(down)">
                                      <p:cBhvr>
                                        <p:cTn id="301" dur="500"/>
                                        <p:tgtEl>
                                          <p:spTgt spid="44"/>
                                        </p:tgtEl>
                                      </p:cBhvr>
                                    </p:animEffect>
                                  </p:childTnLst>
                                </p:cTn>
                              </p:par>
                              <p:par>
                                <p:cTn id="302" presetID="22" presetClass="entr" presetSubtype="4" dur="500" fill="hold" grpId="0" nodeType="withEffect">
                                  <p:stCondLst>
                                    <p:cond delay="0"/>
                                  </p:stCondLst>
                                  <p:childTnLst>
                                    <p:set>
                                      <p:cBhvr>
                                        <p:cTn id="303" dur="1" fill="hold">
                                          <p:stCondLst>
                                            <p:cond delay="0"/>
                                          </p:stCondLst>
                                        </p:cTn>
                                        <p:tgtEl>
                                          <p:spTgt spid="45"/>
                                        </p:tgtEl>
                                        <p:attrNameLst>
                                          <p:attrName>style.visibility</p:attrName>
                                        </p:attrNameLst>
                                      </p:cBhvr>
                                      <p:to>
                                        <p:strVal val="visible"/>
                                      </p:to>
                                    </p:set>
                                    <p:animEffect transition="in" filter="wipe(down)">
                                      <p:cBhvr>
                                        <p:cTn id="304" dur="500"/>
                                        <p:tgtEl>
                                          <p:spTgt spid="45"/>
                                        </p:tgtEl>
                                      </p:cBhvr>
                                    </p:animEffect>
                                  </p:childTnLst>
                                </p:cTn>
                              </p:par>
                              <p:par>
                                <p:cTn id="305" presetID="22" presetClass="entr" presetSubtype="4" dur="500" fill="hold" grpId="0" nodeType="withEffect">
                                  <p:stCondLst>
                                    <p:cond delay="0"/>
                                  </p:stCondLst>
                                  <p:childTnLst>
                                    <p:set>
                                      <p:cBhvr>
                                        <p:cTn id="306" dur="1" fill="hold">
                                          <p:stCondLst>
                                            <p:cond delay="0"/>
                                          </p:stCondLst>
                                        </p:cTn>
                                        <p:tgtEl>
                                          <p:spTgt spid="84"/>
                                        </p:tgtEl>
                                        <p:attrNameLst>
                                          <p:attrName>style.visibility</p:attrName>
                                        </p:attrNameLst>
                                      </p:cBhvr>
                                      <p:to>
                                        <p:strVal val="visible"/>
                                      </p:to>
                                    </p:set>
                                    <p:animEffect transition="in" filter="wipe(down)">
                                      <p:cBhvr>
                                        <p:cTn id="307" dur="500"/>
                                        <p:tgtEl>
                                          <p:spTgt spid="84"/>
                                        </p:tgtEl>
                                      </p:cBhvr>
                                    </p:animEffect>
                                  </p:childTnLst>
                                </p:cTn>
                              </p:par>
                              <p:par>
                                <p:cTn id="308" presetID="22" presetClass="entr" presetSubtype="4" dur="500" fill="hold" nodeType="withEffect">
                                  <p:stCondLst>
                                    <p:cond delay="0"/>
                                  </p:stCondLst>
                                  <p:childTnLst>
                                    <p:set>
                                      <p:cBhvr>
                                        <p:cTn id="309" dur="1" fill="hold">
                                          <p:stCondLst>
                                            <p:cond delay="0"/>
                                          </p:stCondLst>
                                        </p:cTn>
                                        <p:tgtEl>
                                          <p:spTgt spid="131"/>
                                        </p:tgtEl>
                                        <p:attrNameLst>
                                          <p:attrName>style.visibility</p:attrName>
                                        </p:attrNameLst>
                                      </p:cBhvr>
                                      <p:to>
                                        <p:strVal val="visible"/>
                                      </p:to>
                                    </p:set>
                                    <p:animEffect transition="in" filter="wipe(down)">
                                      <p:cBhvr>
                                        <p:cTn id="310" dur="500"/>
                                        <p:tgtEl>
                                          <p:spTgt spid="131"/>
                                        </p:tgtEl>
                                      </p:cBhvr>
                                    </p:animEffect>
                                  </p:childTnLst>
                                </p:cTn>
                              </p:par>
                              <p:par>
                                <p:cTn id="311" presetID="22" presetClass="entr" presetSubtype="4" dur="500" fill="hold" nodeType="withEffect">
                                  <p:stCondLst>
                                    <p:cond delay="0"/>
                                  </p:stCondLst>
                                  <p:childTnLst>
                                    <p:set>
                                      <p:cBhvr>
                                        <p:cTn id="312" dur="1" fill="hold">
                                          <p:stCondLst>
                                            <p:cond delay="0"/>
                                          </p:stCondLst>
                                        </p:cTn>
                                        <p:tgtEl>
                                          <p:spTgt spid="133"/>
                                        </p:tgtEl>
                                        <p:attrNameLst>
                                          <p:attrName>style.visibility</p:attrName>
                                        </p:attrNameLst>
                                      </p:cBhvr>
                                      <p:to>
                                        <p:strVal val="visible"/>
                                      </p:to>
                                    </p:set>
                                    <p:animEffect transition="in" filter="wipe(down)">
                                      <p:cBhvr>
                                        <p:cTn id="313" dur="500"/>
                                        <p:tgtEl>
                                          <p:spTgt spid="133"/>
                                        </p:tgtEl>
                                      </p:cBhvr>
                                    </p:animEffect>
                                  </p:childTnLst>
                                </p:cTn>
                              </p:par>
                            </p:childTnLst>
                          </p:cTn>
                        </p:par>
                      </p:childTnLst>
                    </p:cTn>
                  </p:par>
                  <p:par>
                    <p:cTn id="314" fill="hold" nodeType="clickPar">
                      <p:stCondLst>
                        <p:cond delay="indefinite"/>
                        <p:cond evt="onBegin" delay="0">
                          <p:tn val="313"/>
                        </p:cond>
                      </p:stCondLst>
                      <p:childTnLst>
                        <p:par>
                          <p:cTn id="315" fill="hold">
                            <p:stCondLst>
                              <p:cond delay="0"/>
                            </p:stCondLst>
                            <p:childTnLst>
                              <p:par>
                                <p:cTn id="316" presetID="16" presetClass="entr" presetSubtype="21" dur="500" fill="hold" nodeType="clickEffect">
                                  <p:stCondLst>
                                    <p:cond delay="0"/>
                                  </p:stCondLst>
                                  <p:childTnLst>
                                    <p:set>
                                      <p:cBhvr>
                                        <p:cTn id="317" dur="1" fill="hold">
                                          <p:stCondLst>
                                            <p:cond delay="0"/>
                                          </p:stCondLst>
                                        </p:cTn>
                                        <p:tgtEl>
                                          <p:spTgt spid="135"/>
                                        </p:tgtEl>
                                        <p:attrNameLst>
                                          <p:attrName>style.visibility</p:attrName>
                                        </p:attrNameLst>
                                      </p:cBhvr>
                                      <p:to>
                                        <p:strVal val="visible"/>
                                      </p:to>
                                    </p:set>
                                    <p:animEffect transition="in" filter="barn(inVertical)">
                                      <p:cBhvr>
                                        <p:cTn id="318" dur="500"/>
                                        <p:tgtEl>
                                          <p:spTgt spid="135"/>
                                        </p:tgtEl>
                                      </p:cBhvr>
                                    </p:animEffect>
                                  </p:childTnLst>
                                </p:cTn>
                              </p:par>
                              <p:par>
                                <p:cTn id="319" presetID="16" presetClass="entr" presetSubtype="21" dur="500" fill="hold" nodeType="withEffect">
                                  <p:stCondLst>
                                    <p:cond delay="0"/>
                                  </p:stCondLst>
                                  <p:childTnLst>
                                    <p:set>
                                      <p:cBhvr>
                                        <p:cTn id="320" dur="1" fill="hold">
                                          <p:stCondLst>
                                            <p:cond delay="0"/>
                                          </p:stCondLst>
                                        </p:cTn>
                                        <p:tgtEl>
                                          <p:spTgt spid="137"/>
                                        </p:tgtEl>
                                        <p:attrNameLst>
                                          <p:attrName>style.visibility</p:attrName>
                                        </p:attrNameLst>
                                      </p:cBhvr>
                                      <p:to>
                                        <p:strVal val="visible"/>
                                      </p:to>
                                    </p:set>
                                    <p:animEffect transition="in" filter="barn(inVertical)">
                                      <p:cBhvr>
                                        <p:cTn id="321" dur="500"/>
                                        <p:tgtEl>
                                          <p:spTgt spid="137"/>
                                        </p:tgtEl>
                                      </p:cBhvr>
                                    </p:animEffect>
                                  </p:childTnLst>
                                </p:cTn>
                              </p:par>
                            </p:childTnLst>
                          </p:cTn>
                        </p:par>
                        <p:par>
                          <p:cTn id="322" fill="hold" nodeType="afterGroup">
                            <p:stCondLst>
                              <p:cond delay="500"/>
                            </p:stCondLst>
                            <p:childTnLst>
                              <p:par>
                                <p:cTn id="323" presetID="16" presetClass="entr" presetSubtype="21" dur="500" fill="hold" grpId="0" nodeType="afterEffect">
                                  <p:stCondLst>
                                    <p:cond delay="0"/>
                                  </p:stCondLst>
                                  <p:childTnLst>
                                    <p:set>
                                      <p:cBhvr>
                                        <p:cTn id="324" dur="1" fill="hold">
                                          <p:stCondLst>
                                            <p:cond delay="0"/>
                                          </p:stCondLst>
                                        </p:cTn>
                                        <p:tgtEl>
                                          <p:spTgt spid="88"/>
                                        </p:tgtEl>
                                        <p:attrNameLst>
                                          <p:attrName>style.visibility</p:attrName>
                                        </p:attrNameLst>
                                      </p:cBhvr>
                                      <p:to>
                                        <p:strVal val="visible"/>
                                      </p:to>
                                    </p:set>
                                    <p:animEffect transition="in" filter="barn(inVertical)">
                                      <p:cBhvr>
                                        <p:cTn id="325" dur="500"/>
                                        <p:tgtEl>
                                          <p:spTgt spid="88"/>
                                        </p:tgtEl>
                                      </p:cBhvr>
                                    </p:animEffect>
                                  </p:childTnLst>
                                </p:cTn>
                              </p:par>
                              <p:par>
                                <p:cTn id="326" presetID="16" presetClass="entr" presetSubtype="21" dur="500" fill="hold" grpId="0" nodeType="withEffect">
                                  <p:stCondLst>
                                    <p:cond delay="0"/>
                                  </p:stCondLst>
                                  <p:childTnLst>
                                    <p:set>
                                      <p:cBhvr>
                                        <p:cTn id="327" dur="1" fill="hold">
                                          <p:stCondLst>
                                            <p:cond delay="0"/>
                                          </p:stCondLst>
                                        </p:cTn>
                                        <p:tgtEl>
                                          <p:spTgt spid="89"/>
                                        </p:tgtEl>
                                        <p:attrNameLst>
                                          <p:attrName>style.visibility</p:attrName>
                                        </p:attrNameLst>
                                      </p:cBhvr>
                                      <p:to>
                                        <p:strVal val="visible"/>
                                      </p:to>
                                    </p:set>
                                    <p:animEffect transition="in" filter="barn(inVertical)">
                                      <p:cBhvr>
                                        <p:cTn id="328" dur="500"/>
                                        <p:tgtEl>
                                          <p:spTgt spid="89"/>
                                        </p:tgtEl>
                                      </p:cBhvr>
                                    </p:animEffect>
                                  </p:childTnLst>
                                </p:cTn>
                              </p:par>
                              <p:par>
                                <p:cTn id="329" presetID="16" presetClass="entr" presetSubtype="21" dur="500" fill="hold" grpId="0" nodeType="withEffect">
                                  <p:stCondLst>
                                    <p:cond delay="0"/>
                                  </p:stCondLst>
                                  <p:childTnLst>
                                    <p:set>
                                      <p:cBhvr>
                                        <p:cTn id="330" dur="1" fill="hold">
                                          <p:stCondLst>
                                            <p:cond delay="0"/>
                                          </p:stCondLst>
                                        </p:cTn>
                                        <p:tgtEl>
                                          <p:spTgt spid="90"/>
                                        </p:tgtEl>
                                        <p:attrNameLst>
                                          <p:attrName>style.visibility</p:attrName>
                                        </p:attrNameLst>
                                      </p:cBhvr>
                                      <p:to>
                                        <p:strVal val="visible"/>
                                      </p:to>
                                    </p:set>
                                    <p:animEffect transition="in" filter="barn(inVertical)">
                                      <p:cBhvr>
                                        <p:cTn id="331" dur="500"/>
                                        <p:tgtEl>
                                          <p:spTgt spid="90"/>
                                        </p:tgtEl>
                                      </p:cBhvr>
                                    </p:animEffect>
                                  </p:childTnLst>
                                </p:cTn>
                              </p:par>
                              <p:par>
                                <p:cTn id="332" presetID="16" presetClass="entr" presetSubtype="21" dur="500" fill="hold" grpId="0" nodeType="withEffect">
                                  <p:stCondLst>
                                    <p:cond delay="0"/>
                                  </p:stCondLst>
                                  <p:childTnLst>
                                    <p:set>
                                      <p:cBhvr>
                                        <p:cTn id="333" dur="1" fill="hold">
                                          <p:stCondLst>
                                            <p:cond delay="0"/>
                                          </p:stCondLst>
                                        </p:cTn>
                                        <p:tgtEl>
                                          <p:spTgt spid="91"/>
                                        </p:tgtEl>
                                        <p:attrNameLst>
                                          <p:attrName>style.visibility</p:attrName>
                                        </p:attrNameLst>
                                      </p:cBhvr>
                                      <p:to>
                                        <p:strVal val="visible"/>
                                      </p:to>
                                    </p:set>
                                    <p:animEffect transition="in" filter="barn(inVertical)">
                                      <p:cBhvr>
                                        <p:cTn id="334" dur="500"/>
                                        <p:tgtEl>
                                          <p:spTgt spid="91"/>
                                        </p:tgtEl>
                                      </p:cBhvr>
                                    </p:animEffect>
                                  </p:childTnLst>
                                </p:cTn>
                              </p:par>
                              <p:par>
                                <p:cTn id="335" presetID="16" presetClass="entr" presetSubtype="21" dur="500" fill="hold" grpId="0" nodeType="withEffect">
                                  <p:stCondLst>
                                    <p:cond delay="0"/>
                                  </p:stCondLst>
                                  <p:childTnLst>
                                    <p:set>
                                      <p:cBhvr>
                                        <p:cTn id="336" dur="1" fill="hold">
                                          <p:stCondLst>
                                            <p:cond delay="0"/>
                                          </p:stCondLst>
                                        </p:cTn>
                                        <p:tgtEl>
                                          <p:spTgt spid="92"/>
                                        </p:tgtEl>
                                        <p:attrNameLst>
                                          <p:attrName>style.visibility</p:attrName>
                                        </p:attrNameLst>
                                      </p:cBhvr>
                                      <p:to>
                                        <p:strVal val="visible"/>
                                      </p:to>
                                    </p:set>
                                    <p:animEffect transition="in" filter="barn(inVertical)">
                                      <p:cBhvr>
                                        <p:cTn id="337" dur="500"/>
                                        <p:tgtEl>
                                          <p:spTgt spid="92"/>
                                        </p:tgtEl>
                                      </p:cBhvr>
                                    </p:animEffect>
                                  </p:childTnLst>
                                </p:cTn>
                              </p:par>
                              <p:par>
                                <p:cTn id="338" presetID="16" presetClass="entr" presetSubtype="21" dur="500" fill="hold" grpId="0" nodeType="withEffect">
                                  <p:stCondLst>
                                    <p:cond delay="0"/>
                                  </p:stCondLst>
                                  <p:childTnLst>
                                    <p:set>
                                      <p:cBhvr>
                                        <p:cTn id="339" dur="1" fill="hold">
                                          <p:stCondLst>
                                            <p:cond delay="0"/>
                                          </p:stCondLst>
                                        </p:cTn>
                                        <p:tgtEl>
                                          <p:spTgt spid="93"/>
                                        </p:tgtEl>
                                        <p:attrNameLst>
                                          <p:attrName>style.visibility</p:attrName>
                                        </p:attrNameLst>
                                      </p:cBhvr>
                                      <p:to>
                                        <p:strVal val="visible"/>
                                      </p:to>
                                    </p:set>
                                    <p:animEffect transition="in" filter="barn(inVertical)">
                                      <p:cBhvr>
                                        <p:cTn id="340" dur="500"/>
                                        <p:tgtEl>
                                          <p:spTgt spid="93"/>
                                        </p:tgtEl>
                                      </p:cBhvr>
                                    </p:animEffect>
                                  </p:childTnLst>
                                </p:cTn>
                              </p:par>
                              <p:par>
                                <p:cTn id="341" presetID="16" presetClass="entr" presetSubtype="21" dur="500" fill="hold" grpId="0" nodeType="withEffect">
                                  <p:stCondLst>
                                    <p:cond delay="0"/>
                                  </p:stCondLst>
                                  <p:childTnLst>
                                    <p:set>
                                      <p:cBhvr>
                                        <p:cTn id="342" dur="1" fill="hold">
                                          <p:stCondLst>
                                            <p:cond delay="0"/>
                                          </p:stCondLst>
                                        </p:cTn>
                                        <p:tgtEl>
                                          <p:spTgt spid="94"/>
                                        </p:tgtEl>
                                        <p:attrNameLst>
                                          <p:attrName>style.visibility</p:attrName>
                                        </p:attrNameLst>
                                      </p:cBhvr>
                                      <p:to>
                                        <p:strVal val="visible"/>
                                      </p:to>
                                    </p:set>
                                    <p:animEffect transition="in" filter="barn(inVertical)">
                                      <p:cBhvr>
                                        <p:cTn id="343" dur="500"/>
                                        <p:tgtEl>
                                          <p:spTgt spid="94"/>
                                        </p:tgtEl>
                                      </p:cBhvr>
                                    </p:animEffect>
                                  </p:childTnLst>
                                </p:cTn>
                              </p:par>
                            </p:childTnLst>
                          </p:cTn>
                        </p:par>
                      </p:childTnLst>
                    </p:cTn>
                  </p:par>
                  <p:par>
                    <p:cTn id="344" fill="hold" nodeType="clickPar">
                      <p:stCondLst>
                        <p:cond delay="indefinite"/>
                        <p:cond evt="onBegin" delay="0">
                          <p:tn val="343"/>
                        </p:cond>
                      </p:stCondLst>
                      <p:childTnLst>
                        <p:par>
                          <p:cTn id="345" fill="hold">
                            <p:stCondLst>
                              <p:cond delay="0"/>
                            </p:stCondLst>
                            <p:childTnLst>
                              <p:par>
                                <p:cTn id="346" presetID="22" presetClass="entr" presetSubtype="4" dur="500" fill="hold" nodeType="clickEffect">
                                  <p:stCondLst>
                                    <p:cond delay="0"/>
                                  </p:stCondLst>
                                  <p:childTnLst>
                                    <p:set>
                                      <p:cBhvr>
                                        <p:cTn id="347" dur="1" fill="hold">
                                          <p:stCondLst>
                                            <p:cond delay="0"/>
                                          </p:stCondLst>
                                        </p:cTn>
                                        <p:tgtEl>
                                          <p:spTgt spid="147"/>
                                        </p:tgtEl>
                                        <p:attrNameLst>
                                          <p:attrName>style.visibility</p:attrName>
                                        </p:attrNameLst>
                                      </p:cBhvr>
                                      <p:to>
                                        <p:strVal val="visible"/>
                                      </p:to>
                                    </p:set>
                                    <p:animEffect transition="in" filter="wipe(down)">
                                      <p:cBhvr>
                                        <p:cTn id="348" dur="500"/>
                                        <p:tgtEl>
                                          <p:spTgt spid="147"/>
                                        </p:tgtEl>
                                      </p:cBhvr>
                                    </p:animEffect>
                                  </p:childTnLst>
                                </p:cTn>
                              </p:par>
                              <p:par>
                                <p:cTn id="349" presetID="22" presetClass="entr" presetSubtype="4" dur="500" fill="hold" nodeType="withEffect">
                                  <p:stCondLst>
                                    <p:cond delay="0"/>
                                  </p:stCondLst>
                                  <p:childTnLst>
                                    <p:set>
                                      <p:cBhvr>
                                        <p:cTn id="350" dur="1" fill="hold">
                                          <p:stCondLst>
                                            <p:cond delay="0"/>
                                          </p:stCondLst>
                                        </p:cTn>
                                        <p:tgtEl>
                                          <p:spTgt spid="149"/>
                                        </p:tgtEl>
                                        <p:attrNameLst>
                                          <p:attrName>style.visibility</p:attrName>
                                        </p:attrNameLst>
                                      </p:cBhvr>
                                      <p:to>
                                        <p:strVal val="visible"/>
                                      </p:to>
                                    </p:set>
                                    <p:animEffect transition="in" filter="wipe(down)">
                                      <p:cBhvr>
                                        <p:cTn id="351" dur="500"/>
                                        <p:tgtEl>
                                          <p:spTgt spid="149"/>
                                        </p:tgtEl>
                                      </p:cBhvr>
                                    </p:animEffect>
                                  </p:childTnLst>
                                </p:cTn>
                              </p:par>
                            </p:childTnLst>
                          </p:cTn>
                        </p:par>
                        <p:par>
                          <p:cTn id="352" fill="hold" nodeType="afterGroup">
                            <p:stCondLst>
                              <p:cond delay="500"/>
                            </p:stCondLst>
                            <p:childTnLst>
                              <p:par>
                                <p:cTn id="353" presetID="22" presetClass="entr" presetSubtype="4" dur="500" fill="hold" grpId="0" nodeType="afterEffect">
                                  <p:stCondLst>
                                    <p:cond delay="0"/>
                                  </p:stCondLst>
                                  <p:childTnLst>
                                    <p:set>
                                      <p:cBhvr>
                                        <p:cTn id="354" dur="1" fill="hold">
                                          <p:stCondLst>
                                            <p:cond delay="0"/>
                                          </p:stCondLst>
                                        </p:cTn>
                                        <p:tgtEl>
                                          <p:spTgt spid="79"/>
                                        </p:tgtEl>
                                        <p:attrNameLst>
                                          <p:attrName>style.visibility</p:attrName>
                                        </p:attrNameLst>
                                      </p:cBhvr>
                                      <p:to>
                                        <p:strVal val="visible"/>
                                      </p:to>
                                    </p:set>
                                    <p:animEffect transition="in" filter="wipe(down)">
                                      <p:cBhvr>
                                        <p:cTn id="355" dur="500"/>
                                        <p:tgtEl>
                                          <p:spTgt spid="79"/>
                                        </p:tgtEl>
                                      </p:cBhvr>
                                    </p:animEffect>
                                  </p:childTnLst>
                                </p:cTn>
                              </p:par>
                              <p:par>
                                <p:cTn id="356" presetID="22" presetClass="entr" presetSubtype="4" dur="500" fill="hold" grpId="0" nodeType="withEffect">
                                  <p:stCondLst>
                                    <p:cond delay="0"/>
                                  </p:stCondLst>
                                  <p:childTnLst>
                                    <p:set>
                                      <p:cBhvr>
                                        <p:cTn id="357" dur="1" fill="hold">
                                          <p:stCondLst>
                                            <p:cond delay="0"/>
                                          </p:stCondLst>
                                        </p:cTn>
                                        <p:tgtEl>
                                          <p:spTgt spid="80"/>
                                        </p:tgtEl>
                                        <p:attrNameLst>
                                          <p:attrName>style.visibility</p:attrName>
                                        </p:attrNameLst>
                                      </p:cBhvr>
                                      <p:to>
                                        <p:strVal val="visible"/>
                                      </p:to>
                                    </p:set>
                                    <p:animEffect transition="in" filter="wipe(down)">
                                      <p:cBhvr>
                                        <p:cTn id="358" dur="500"/>
                                        <p:tgtEl>
                                          <p:spTgt spid="80"/>
                                        </p:tgtEl>
                                      </p:cBhvr>
                                    </p:animEffect>
                                  </p:childTnLst>
                                </p:cTn>
                              </p:par>
                              <p:par>
                                <p:cTn id="359" presetID="22" presetClass="entr" presetSubtype="4" dur="500" fill="hold" grpId="0" nodeType="withEffect">
                                  <p:stCondLst>
                                    <p:cond delay="0"/>
                                  </p:stCondLst>
                                  <p:childTnLst>
                                    <p:set>
                                      <p:cBhvr>
                                        <p:cTn id="360" dur="1" fill="hold">
                                          <p:stCondLst>
                                            <p:cond delay="0"/>
                                          </p:stCondLst>
                                        </p:cTn>
                                        <p:tgtEl>
                                          <p:spTgt spid="81"/>
                                        </p:tgtEl>
                                        <p:attrNameLst>
                                          <p:attrName>style.visibility</p:attrName>
                                        </p:attrNameLst>
                                      </p:cBhvr>
                                      <p:to>
                                        <p:strVal val="visible"/>
                                      </p:to>
                                    </p:set>
                                    <p:animEffect transition="in" filter="wipe(down)">
                                      <p:cBhvr>
                                        <p:cTn id="361" dur="500"/>
                                        <p:tgtEl>
                                          <p:spTgt spid="81"/>
                                        </p:tgtEl>
                                      </p:cBhvr>
                                    </p:animEffect>
                                  </p:childTnLst>
                                </p:cTn>
                              </p:par>
                            </p:childTnLst>
                          </p:cTn>
                        </p:par>
                      </p:childTnLst>
                    </p:cTn>
                  </p:par>
                  <p:par>
                    <p:cTn id="362" fill="hold" nodeType="clickPar">
                      <p:stCondLst>
                        <p:cond delay="indefinite"/>
                        <p:cond evt="onBegin" delay="0">
                          <p:tn val="361"/>
                        </p:cond>
                      </p:stCondLst>
                      <p:childTnLst>
                        <p:par>
                          <p:cTn id="363" fill="hold">
                            <p:stCondLst>
                              <p:cond delay="0"/>
                            </p:stCondLst>
                            <p:childTnLst>
                              <p:par>
                                <p:cTn id="364" presetID="16" presetClass="entr" presetSubtype="21" dur="500" fill="hold" grpId="0" nodeType="clickEffect">
                                  <p:stCondLst>
                                    <p:cond delay="0"/>
                                  </p:stCondLst>
                                  <p:childTnLst>
                                    <p:set>
                                      <p:cBhvr>
                                        <p:cTn id="365" dur="1" fill="hold">
                                          <p:stCondLst>
                                            <p:cond delay="0"/>
                                          </p:stCondLst>
                                        </p:cTn>
                                        <p:tgtEl>
                                          <p:spTgt spid="16"/>
                                        </p:tgtEl>
                                        <p:attrNameLst>
                                          <p:attrName>style.visibility</p:attrName>
                                        </p:attrNameLst>
                                      </p:cBhvr>
                                      <p:to>
                                        <p:strVal val="visible"/>
                                      </p:to>
                                    </p:set>
                                    <p:animEffect transition="in" filter="barn(inVertical)">
                                      <p:cBhvr>
                                        <p:cTn id="366" dur="500"/>
                                        <p:tgtEl>
                                          <p:spTgt spid="16"/>
                                        </p:tgtEl>
                                      </p:cBhvr>
                                    </p:animEffect>
                                  </p:childTnLst>
                                </p:cTn>
                              </p:par>
                            </p:childTnLst>
                          </p:cTn>
                        </p:par>
                      </p:childTnLst>
                    </p:cTn>
                  </p:par>
                  <p:par>
                    <p:cTn id="367" fill="hold" nodeType="clickPar">
                      <p:stCondLst>
                        <p:cond delay="indefinite"/>
                        <p:cond evt="onBegin" delay="0">
                          <p:tn val="366"/>
                        </p:cond>
                      </p:stCondLst>
                      <p:childTnLst>
                        <p:par>
                          <p:cTn id="368" fill="hold">
                            <p:stCondLst>
                              <p:cond delay="0"/>
                            </p:stCondLst>
                            <p:childTnLst>
                              <p:par>
                                <p:cTn id="369" presetID="22" presetClass="entr" presetSubtype="4" dur="500" fill="hold" grpId="0" nodeType="clickEffect">
                                  <p:stCondLst>
                                    <p:cond delay="0"/>
                                  </p:stCondLst>
                                  <p:childTnLst>
                                    <p:set>
                                      <p:cBhvr>
                                        <p:cTn id="370" dur="1" fill="hold">
                                          <p:stCondLst>
                                            <p:cond delay="0"/>
                                          </p:stCondLst>
                                        </p:cTn>
                                        <p:tgtEl>
                                          <p:spTgt spid="20"/>
                                        </p:tgtEl>
                                        <p:attrNameLst>
                                          <p:attrName>style.visibility</p:attrName>
                                        </p:attrNameLst>
                                      </p:cBhvr>
                                      <p:to>
                                        <p:strVal val="visible"/>
                                      </p:to>
                                    </p:set>
                                    <p:animEffect transition="in" filter="wipe(down)">
                                      <p:cBhvr>
                                        <p:cTn id="371" dur="500"/>
                                        <p:tgtEl>
                                          <p:spTgt spid="20"/>
                                        </p:tgtEl>
                                      </p:cBhvr>
                                    </p:animEffect>
                                  </p:childTnLst>
                                </p:cTn>
                              </p:par>
                            </p:childTnLst>
                          </p:cTn>
                        </p:par>
                        <p:par>
                          <p:cTn id="372" fill="hold" nodeType="afterGroup">
                            <p:stCondLst>
                              <p:cond delay="500"/>
                            </p:stCondLst>
                            <p:childTnLst>
                              <p:par>
                                <p:cTn id="373" presetID="22" presetClass="entr" presetSubtype="4" dur="500" fill="hold" grpId="0" nodeType="afterEffect">
                                  <p:stCondLst>
                                    <p:cond delay="0"/>
                                  </p:stCondLst>
                                  <p:childTnLst>
                                    <p:set>
                                      <p:cBhvr>
                                        <p:cTn id="374" dur="1" fill="hold">
                                          <p:stCondLst>
                                            <p:cond delay="0"/>
                                          </p:stCondLst>
                                        </p:cTn>
                                        <p:tgtEl>
                                          <p:spTgt spid="21"/>
                                        </p:tgtEl>
                                        <p:attrNameLst>
                                          <p:attrName>style.visibility</p:attrName>
                                        </p:attrNameLst>
                                      </p:cBhvr>
                                      <p:to>
                                        <p:strVal val="visible"/>
                                      </p:to>
                                    </p:set>
                                    <p:animEffect transition="in" filter="wipe(down)">
                                      <p:cBhvr>
                                        <p:cTn id="37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9" grpId="0"/>
      <p:bldP spid="2" grpId="0"/>
      <p:bldP spid="4" grpId="0"/>
      <p:bldP spid="7" grpId="0"/>
      <p:bldP spid="10" grpId="0"/>
      <p:bldP spid="18" grpId="0"/>
      <p:bldP spid="43" grpId="0"/>
      <p:bldP spid="44" grpId="0"/>
      <p:bldP spid="45" grpId="0"/>
      <p:bldP spid="24" grpId="0"/>
      <p:bldP spid="54" grpId="0"/>
      <p:bldP spid="55" grpId="0"/>
      <p:bldP spid="56" grpId="0"/>
      <p:bldP spid="57" grpId="0"/>
      <p:bldP spid="58" grpId="0"/>
      <p:bldP spid="59" grpId="0"/>
      <p:bldP spid="60" grpId="0"/>
      <p:bldP spid="61" grpId="0"/>
      <p:bldP spid="62" grpId="0"/>
      <p:bldP spid="63" grpId="0"/>
      <p:bldP spid="64" grpId="0"/>
      <p:bldP spid="65" grpId="0"/>
      <p:bldP spid="66" grpId="0"/>
      <p:bldP spid="67" grpId="0"/>
      <p:bldP spid="68" grpId="0"/>
      <p:bldP spid="70" grpId="0"/>
      <p:bldP spid="71" grpId="0"/>
      <p:bldP spid="72" grpId="0"/>
      <p:bldP spid="73" grpId="0"/>
      <p:bldP spid="74" grpId="0"/>
      <p:bldP spid="75" grpId="0"/>
      <p:bldP spid="76" grpId="0"/>
      <p:bldP spid="77" grpId="0"/>
      <p:bldP spid="78" grpId="0"/>
      <p:bldP spid="79" grpId="0"/>
      <p:bldP spid="80" grpId="0"/>
      <p:bldP spid="81" grpId="0"/>
      <p:bldP spid="82" grpId="0"/>
      <p:bldP spid="83" grpId="0"/>
      <p:bldP spid="84" grpId="0"/>
      <p:bldP spid="88" grpId="0"/>
      <p:bldP spid="89" grpId="0"/>
      <p:bldP spid="90" grpId="0"/>
      <p:bldP spid="91" grpId="0"/>
      <p:bldP spid="92" grpId="0"/>
      <p:bldP spid="93" grpId="0"/>
      <p:bldP spid="94" grpId="0"/>
      <p:bldP spid="95" grpId="0"/>
      <p:bldP spid="15" grpId="0"/>
      <p:bldP spid="16" grpId="0"/>
      <p:bldP spid="17" grpId="0"/>
      <p:bldP spid="19" grpId="0"/>
      <p:bldP spid="20" grpId="0"/>
      <p:bldP spid="21" grpId="0"/>
      <p:bldP spid="27" grpId="0"/>
      <p:bldP spid="28" grpId="0"/>
      <p:bldP spid="42" grpId="0"/>
      <p:bldP spid="48" grpId="0"/>
      <p:bldP spid="49" grpId="0"/>
      <p:bldP spid="8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538758" y="1183505"/>
            <a:ext cx="10932880" cy="45381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ym typeface="+mn-ea"/>
              </a:rPr>
              <a:t>1.民事主体，只能是自然人。</a:t>
            </a:r>
          </a:p>
          <a:p>
            <a:pPr>
              <a:lnSpc>
                <a:spcPct val="150000"/>
              </a:lnSpc>
            </a:pPr>
            <a:endParaRPr sz="1950" b="1">
              <a:sym typeface="+mn-ea"/>
            </a:endParaRPr>
          </a:p>
          <a:p>
            <a:pPr>
              <a:lnSpc>
                <a:spcPct val="150000"/>
              </a:lnSpc>
            </a:pPr>
            <a:endParaRPr sz="1950" b="1">
              <a:sym typeface="+mn-ea"/>
            </a:endParaRPr>
          </a:p>
          <a:p>
            <a:pPr>
              <a:lnSpc>
                <a:spcPct val="150000"/>
              </a:lnSpc>
            </a:pPr>
            <a:r>
              <a:rPr sz="1950" b="1">
                <a:sym typeface="+mn-ea"/>
              </a:rPr>
              <a:t>2.法人和非法人组织合法成立时，只具有民事权利能力，没有民事行为能力。</a:t>
            </a:r>
          </a:p>
          <a:p>
            <a:pPr>
              <a:lnSpc>
                <a:spcPct val="150000"/>
              </a:lnSpc>
            </a:pPr>
            <a:endParaRPr sz="1950" b="1">
              <a:sym typeface="+mn-ea"/>
            </a:endParaRPr>
          </a:p>
          <a:p>
            <a:pPr>
              <a:lnSpc>
                <a:spcPct val="150000"/>
              </a:lnSpc>
            </a:pPr>
            <a:r>
              <a:rPr sz="1950" b="1">
                <a:sym typeface="+mn-ea"/>
              </a:rPr>
              <a:t>3.自然人自出生时就具有民事权利能力和民事行为能力。</a:t>
            </a:r>
          </a:p>
          <a:p>
            <a:pPr>
              <a:lnSpc>
                <a:spcPct val="150000"/>
              </a:lnSpc>
            </a:pPr>
            <a:endParaRPr sz="1950" b="1">
              <a:sym typeface="+mn-ea"/>
            </a:endParaRPr>
          </a:p>
          <a:p>
            <a:pPr>
              <a:lnSpc>
                <a:spcPct val="150000"/>
              </a:lnSpc>
            </a:pPr>
            <a:endParaRPr sz="1950" b="1">
              <a:sym typeface="+mn-ea"/>
            </a:endParaRPr>
          </a:p>
          <a:p>
            <a:pPr>
              <a:lnSpc>
                <a:spcPct val="150000"/>
              </a:lnSpc>
            </a:pPr>
            <a:r>
              <a:rPr lang="en-US" sz="1950" b="1">
                <a:sym typeface="+mn-ea"/>
              </a:rPr>
              <a:t>4</a:t>
            </a:r>
            <a:r>
              <a:rPr lang="zh-CN" altLang="en-US" sz="1950" b="1">
                <a:sym typeface="+mn-ea"/>
              </a:rPr>
              <a:t>、</a:t>
            </a:r>
            <a:r>
              <a:rPr sz="1950" b="1" err="1">
                <a:sym typeface="+mn-ea"/>
              </a:rPr>
              <a:t>民事 主体从事民事活动，按照自己的意思设立、变更，终止民事法律关系，遵循的是平等原则。</a:t>
            </a:r>
          </a:p>
        </p:txBody>
      </p:sp>
      <p:sp>
        <p:nvSpPr>
          <p:cNvPr id="11" name="文本框 10" title=""/>
          <p:cNvSpPr txBox="1"/>
          <p:nvPr>
            <p:custDataLst>
              <p:tags r:id="rId4"/>
            </p:custDataLst>
          </p:nvPr>
        </p:nvSpPr>
        <p:spPr>
          <a:xfrm>
            <a:off x="608653" y="1815063"/>
            <a:ext cx="10210413" cy="4887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sz="1950" b="1">
                <a:solidFill>
                  <a:srgbClr val="C00000"/>
                </a:solidFill>
                <a:sym typeface="+mn-ea"/>
              </a:rPr>
              <a:t>[点拨]民事主体，包括自然人、法人和非法人组织。</a:t>
            </a:r>
          </a:p>
        </p:txBody>
      </p:sp>
      <p:sp>
        <p:nvSpPr>
          <p:cNvPr id="2" name="文本框 1" title=""/>
          <p:cNvSpPr txBox="1"/>
          <p:nvPr>
            <p:custDataLst>
              <p:tags r:id="rId5"/>
            </p:custDataLst>
          </p:nvPr>
        </p:nvSpPr>
        <p:spPr>
          <a:xfrm>
            <a:off x="508143" y="3824783"/>
            <a:ext cx="10963808" cy="9387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[点拨]自然人自出生时就具有民事权利能力，18周岁以上的自然人为成年人，为完全民事行为能力人，8周岁以上的未成年人为限制民事行为能力人，不满8周岁的未成年人为无民事行为能力人。</a:t>
            </a:r>
          </a:p>
        </p:txBody>
      </p:sp>
      <p:sp>
        <p:nvSpPr>
          <p:cNvPr id="10" name="文本框 9" title=""/>
          <p:cNvSpPr txBox="1"/>
          <p:nvPr>
            <p:custDataLst>
              <p:tags r:id="rId6"/>
            </p:custDataLst>
          </p:nvPr>
        </p:nvSpPr>
        <p:spPr>
          <a:xfrm>
            <a:off x="608653" y="2867217"/>
            <a:ext cx="10738656" cy="4887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[点拨]法人和非法人组织自合法成立时起到终止时止，具有民事权利能力和民事行为能力。</a:t>
            </a:r>
          </a:p>
        </p:txBody>
      </p:sp>
      <p:sp>
        <p:nvSpPr>
          <p:cNvPr id="103" name="矩形: 圆角 4" title=""/>
          <p:cNvSpPr/>
          <p:nvPr>
            <p:custDataLst>
              <p:tags r:id="rId7"/>
            </p:custDataLst>
          </p:nvPr>
        </p:nvSpPr>
        <p:spPr>
          <a:xfrm>
            <a:off x="391855" y="1183506"/>
            <a:ext cx="11079783" cy="4986946"/>
          </a:xfrm>
          <a:prstGeom prst="roundRect">
            <a:avLst>
              <a:gd name="adj" fmla="val 3568"/>
            </a:avLst>
          </a:prstGeom>
          <a:noFill/>
          <a:ln>
            <a:solidFill>
              <a:srgbClr val="C00000"/>
            </a:solidFill>
          </a:ln>
          <a:effectLst>
            <a:outerShdw blurRad="76200" dist="50800" dir="4680000" sx="101000" sy="101000" algn="ctr" rotWithShape="0">
              <a:schemeClr val="bg2">
                <a:lumMod val="75000"/>
                <a:alpha val="43000"/>
              </a:schemeClr>
            </a:outerShdw>
          </a:effectLst>
          <a:extLst>
            <a:ext uri="{909E8E84-426E-40DD-AFC4-6F175D3DCCD1}">
              <a14:hiddenFill xmlns:a14="http://schemas.microsoft.com/office/drawing/2010/main">
                <a:solidFill>
                  <a:srgbClr val="FAFEF9"/>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975">
              <a:latin typeface="微软雅黑" panose="020b0503020204020204" pitchFamily="34" charset="-122"/>
              <a:ea typeface="微软雅黑" panose="020b0503020204020204" pitchFamily="34" charset="-122"/>
            </a:endParaRPr>
          </a:p>
        </p:txBody>
      </p:sp>
      <p:sp>
        <p:nvSpPr>
          <p:cNvPr id="3" name="文本框 2" title=""/>
          <p:cNvSpPr txBox="1"/>
          <p:nvPr>
            <p:custDataLst>
              <p:tags r:id="rId8"/>
            </p:custDataLst>
          </p:nvPr>
        </p:nvSpPr>
        <p:spPr>
          <a:xfrm>
            <a:off x="538897" y="5231732"/>
            <a:ext cx="10932741" cy="9387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[点拨]民事主体从事民事活动，按照自己的意思设立、变更、终止民事法律关系，遵循的是自愿原则。</a:t>
            </a:r>
          </a:p>
        </p:txBody>
      </p:sp>
      <p:sp>
        <p:nvSpPr>
          <p:cNvPr id="5" name="圆角矩形 45" title=""/>
          <p:cNvSpPr/>
          <p:nvPr>
            <p:custDataLst>
              <p:tags r:id="rId9"/>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判断</a:t>
            </a: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par>
                          <p:cTn id="8" fill="hold" nodeType="afterGroup">
                            <p:stCondLst>
                              <p:cond delay="500"/>
                            </p:stCondLst>
                            <p:childTnLst>
                              <p:par>
                                <p:cTn id="9" presetID="10" presetClass="entr" presetSubtype="0" dur="500" fill="hold" grpId="0" nodeType="afterEffect">
                                  <p:stCondLst>
                                    <p:cond delay="0"/>
                                  </p:stCondLst>
                                  <p:childTnLst>
                                    <p:set>
                                      <p:cBhvr>
                                        <p:cTn id="10" dur="1" fill="hold">
                                          <p:stCondLst>
                                            <p:cond delay="0"/>
                                          </p:stCondLst>
                                        </p:cTn>
                                        <p:tgtEl>
                                          <p:spTgt spid="103"/>
                                        </p:tgtEl>
                                        <p:attrNameLst>
                                          <p:attrName>style.visibility</p:attrName>
                                        </p:attrNameLst>
                                      </p:cBhvr>
                                      <p:to>
                                        <p:strVal val="visible"/>
                                      </p:to>
                                    </p:set>
                                    <p:animEffect transition="in" filter="fade">
                                      <p:cBhvr>
                                        <p:cTn id="11" dur="500"/>
                                        <p:tgtEl>
                                          <p:spTgt spid="103"/>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3" presetClass="entr" presetSubtype="10" dur="50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blinds(horizontal)">
                                      <p:cBhvr>
                                        <p:cTn id="16" dur="500"/>
                                        <p:tgtEl>
                                          <p:spTgt spid="11"/>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linds(horizontal)">
                                      <p:cBhvr>
                                        <p:cTn id="21" dur="500"/>
                                        <p:tgtEl>
                                          <p:spTgt spid="10"/>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3" presetClass="entr" presetSubtype="10" dur="50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blinds(horizontal)">
                                      <p:cBhvr>
                                        <p:cTn id="26" dur="500"/>
                                        <p:tgtEl>
                                          <p:spTgt spid="2"/>
                                        </p:tgtEl>
                                      </p:cBhvr>
                                    </p:animEffec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3" presetClass="entr" presetSubtype="10" dur="50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blinds(horizontal)">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10" grpId="0"/>
      <p:bldP spid="103" grpId="0"/>
      <p:bldP spid="3"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 name="文本框 11" title=""/>
          <p:cNvSpPr txBox="1"/>
          <p:nvPr>
            <p:custDataLst>
              <p:tags r:id="rId3"/>
            </p:custDataLst>
          </p:nvPr>
        </p:nvSpPr>
        <p:spPr>
          <a:xfrm>
            <a:off x="468862" y="1255586"/>
            <a:ext cx="9283206" cy="413732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950" b="1">
                <a:sym typeface="+mn-ea"/>
              </a:rPr>
              <a:t>5</a:t>
            </a:r>
            <a:r>
              <a:rPr lang="zh-CN" altLang="en-US" sz="1950" b="1">
                <a:sym typeface="+mn-ea"/>
              </a:rPr>
              <a:t>、</a:t>
            </a:r>
            <a:r>
              <a:rPr sz="1950" b="1">
                <a:sym typeface="+mn-ea"/>
              </a:rPr>
              <a:t>生命权、身体权和健康权是一个人最基础的政治权利。</a:t>
            </a:r>
          </a:p>
          <a:p>
            <a:pPr>
              <a:lnSpc>
                <a:spcPct val="150000"/>
              </a:lnSpc>
            </a:pPr>
            <a:endParaRPr sz="1950" b="1">
              <a:sym typeface="+mn-ea"/>
            </a:endParaRPr>
          </a:p>
          <a:p>
            <a:pPr>
              <a:lnSpc>
                <a:spcPct val="150000"/>
              </a:lnSpc>
            </a:pPr>
            <a:endParaRPr sz="1950" b="1">
              <a:sym typeface="+mn-ea"/>
            </a:endParaRPr>
          </a:p>
          <a:p>
            <a:pPr>
              <a:lnSpc>
                <a:spcPct val="150000"/>
              </a:lnSpc>
            </a:pPr>
            <a:r>
              <a:rPr lang="en-US" sz="1950" b="1">
                <a:sym typeface="+mn-ea"/>
              </a:rPr>
              <a:t>6</a:t>
            </a:r>
            <a:r>
              <a:rPr lang="zh-CN" altLang="en-US" sz="1950" b="1">
                <a:sym typeface="+mn-ea"/>
              </a:rPr>
              <a:t>、</a:t>
            </a:r>
            <a:r>
              <a:rPr sz="1950" b="1">
                <a:sym typeface="+mn-ea"/>
              </a:rPr>
              <a:t>自然人的人格尊严是其真正成为独立的民事主体的前提。</a:t>
            </a:r>
          </a:p>
          <a:p>
            <a:pPr>
              <a:lnSpc>
                <a:spcPct val="150000"/>
              </a:lnSpc>
            </a:pPr>
            <a:endParaRPr sz="1950" b="1">
              <a:sym typeface="+mn-ea"/>
            </a:endParaRPr>
          </a:p>
          <a:p>
            <a:pPr>
              <a:lnSpc>
                <a:spcPct val="150000"/>
              </a:lnSpc>
            </a:pPr>
            <a:endParaRPr sz="1950" b="1">
              <a:sym typeface="+mn-ea"/>
            </a:endParaRPr>
          </a:p>
          <a:p>
            <a:pPr>
              <a:lnSpc>
                <a:spcPct val="150000"/>
              </a:lnSpc>
            </a:pPr>
            <a:r>
              <a:rPr lang="en-US" sz="1950" b="1">
                <a:sym typeface="+mn-ea"/>
              </a:rPr>
              <a:t>7</a:t>
            </a:r>
            <a:r>
              <a:rPr lang="zh-CN" altLang="en-US" sz="1950" b="1">
                <a:sym typeface="+mn-ea"/>
              </a:rPr>
              <a:t>、</a:t>
            </a:r>
            <a:r>
              <a:rPr sz="1950" b="1">
                <a:sym typeface="+mn-ea"/>
              </a:rPr>
              <a:t>用他人肖像做广告、做商标或装饰橱窗等侵犯了公民的肖像权。</a:t>
            </a:r>
          </a:p>
          <a:p>
            <a:pPr>
              <a:lnSpc>
                <a:spcPct val="150000"/>
              </a:lnSpc>
            </a:pPr>
            <a:endParaRPr sz="1950" b="1">
              <a:sym typeface="+mn-ea"/>
            </a:endParaRPr>
          </a:p>
          <a:p>
            <a:pPr>
              <a:lnSpc>
                <a:spcPct val="150000"/>
              </a:lnSpc>
            </a:pPr>
            <a:r>
              <a:rPr lang="en-US" sz="1950" b="1">
                <a:sym typeface="+mn-ea"/>
              </a:rPr>
              <a:t>8</a:t>
            </a:r>
            <a:r>
              <a:rPr lang="zh-CN" altLang="en-US" sz="1950" b="1">
                <a:sym typeface="+mn-ea"/>
              </a:rPr>
              <a:t>、</a:t>
            </a:r>
            <a:r>
              <a:rPr sz="1950" b="1">
                <a:sym typeface="+mn-ea"/>
              </a:rPr>
              <a:t>名誉权是人们对其外部形象所享有的人格利益。</a:t>
            </a:r>
          </a:p>
        </p:txBody>
      </p:sp>
      <p:sp>
        <p:nvSpPr>
          <p:cNvPr id="11" name="文本框 10" title=""/>
          <p:cNvSpPr txBox="1"/>
          <p:nvPr>
            <p:custDataLst>
              <p:tags r:id="rId4"/>
            </p:custDataLst>
          </p:nvPr>
        </p:nvSpPr>
        <p:spPr>
          <a:xfrm>
            <a:off x="505487" y="1775320"/>
            <a:ext cx="10842302" cy="4887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sz="1950" b="1">
                <a:solidFill>
                  <a:srgbClr val="C00000"/>
                </a:solidFill>
                <a:sym typeface="+mn-ea"/>
              </a:rPr>
              <a:t>[点拨]生命权、身体权和健康权是一个人最基础的权利，选举权和被选举权是公民基本政治权利。</a:t>
            </a:r>
          </a:p>
        </p:txBody>
      </p:sp>
      <p:sp>
        <p:nvSpPr>
          <p:cNvPr id="2" name="文本框 1" title=""/>
          <p:cNvSpPr txBox="1"/>
          <p:nvPr>
            <p:custDataLst>
              <p:tags r:id="rId5"/>
            </p:custDataLst>
          </p:nvPr>
        </p:nvSpPr>
        <p:spPr>
          <a:xfrm>
            <a:off x="538898" y="4383808"/>
            <a:ext cx="9576418" cy="4887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[点拨]经过允许用他人肖像做广告、做商标或装饰橱窗等，并不侵犯公民的肖像权。</a:t>
            </a:r>
          </a:p>
        </p:txBody>
      </p:sp>
      <p:sp>
        <p:nvSpPr>
          <p:cNvPr id="6" name="文本框 5" title=""/>
          <p:cNvSpPr txBox="1"/>
          <p:nvPr>
            <p:custDataLst>
              <p:tags r:id="rId6"/>
            </p:custDataLst>
          </p:nvPr>
        </p:nvSpPr>
        <p:spPr>
          <a:xfrm>
            <a:off x="505047" y="2999333"/>
            <a:ext cx="10963808" cy="9387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[点拨]自然人的人身自由是其真正成为独立的民事主体的前提，自然人的人格尊严是人之为人所必需的人身利益。</a:t>
            </a:r>
          </a:p>
        </p:txBody>
      </p:sp>
      <p:sp>
        <p:nvSpPr>
          <p:cNvPr id="103" name="矩形: 圆角 4" title=""/>
          <p:cNvSpPr/>
          <p:nvPr>
            <p:custDataLst>
              <p:tags r:id="rId7"/>
            </p:custDataLst>
          </p:nvPr>
        </p:nvSpPr>
        <p:spPr>
          <a:xfrm>
            <a:off x="275873" y="1185071"/>
            <a:ext cx="11296588" cy="5165515"/>
          </a:xfrm>
          <a:prstGeom prst="roundRect">
            <a:avLst>
              <a:gd name="adj" fmla="val 3568"/>
            </a:avLst>
          </a:prstGeom>
          <a:noFill/>
          <a:ln>
            <a:solidFill>
              <a:srgbClr val="C00000"/>
            </a:solidFill>
          </a:ln>
          <a:effectLst>
            <a:outerShdw blurRad="76200" dist="50800" dir="4680000" sx="101000" sy="101000" algn="ctr" rotWithShape="0">
              <a:schemeClr val="bg2">
                <a:lumMod val="75000"/>
                <a:alpha val="43000"/>
              </a:schemeClr>
            </a:outerShdw>
          </a:effectLst>
          <a:extLst>
            <a:ext uri="{909E8E84-426E-40DD-AFC4-6F175D3DCCD1}">
              <a14:hiddenFill xmlns:a14="http://schemas.microsoft.com/office/drawing/2010/main">
                <a:solidFill>
                  <a:srgbClr val="FAFEF9"/>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975">
              <a:latin typeface="微软雅黑" panose="020b0503020204020204" pitchFamily="34" charset="-122"/>
              <a:ea typeface="微软雅黑" panose="020b0503020204020204" pitchFamily="34" charset="-122"/>
            </a:endParaRPr>
          </a:p>
        </p:txBody>
      </p:sp>
      <p:sp>
        <p:nvSpPr>
          <p:cNvPr id="3" name="文本框 2" title=""/>
          <p:cNvSpPr txBox="1"/>
          <p:nvPr>
            <p:custDataLst>
              <p:tags r:id="rId8"/>
            </p:custDataLst>
          </p:nvPr>
        </p:nvSpPr>
        <p:spPr>
          <a:xfrm>
            <a:off x="468983" y="5271041"/>
            <a:ext cx="11389862" cy="9387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950" b="1">
                <a:solidFill>
                  <a:srgbClr val="C00000"/>
                </a:solidFill>
                <a:sym typeface="+mn-ea"/>
              </a:rPr>
              <a:t>[点拨]名誉权是指社会或他人对自己</a:t>
            </a:r>
            <a:r>
              <a:rPr lang="zh-CN" altLang="en-US" sz="1950" b="1">
                <a:solidFill>
                  <a:srgbClr val="C00000"/>
                </a:solidFill>
                <a:sym typeface="+mn-ea"/>
              </a:rPr>
              <a:t>声望才能信用的社会</a:t>
            </a:r>
            <a:r>
              <a:rPr sz="1950" b="1">
                <a:solidFill>
                  <a:srgbClr val="C00000"/>
                </a:solidFill>
                <a:sym typeface="+mn-ea"/>
              </a:rPr>
              <a:t>评价，肖像权是人们对其外部形象所享有的人格利益。</a:t>
            </a:r>
          </a:p>
        </p:txBody>
      </p:sp>
      <p:sp>
        <p:nvSpPr>
          <p:cNvPr id="5" name="圆角矩形 45" title=""/>
          <p:cNvSpPr/>
          <p:nvPr>
            <p:custDataLst>
              <p:tags r:id="rId9"/>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判断</a:t>
            </a: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par>
                          <p:cTn id="13" fill="hold" nodeType="afterGroup">
                            <p:stCondLst>
                              <p:cond delay="500"/>
                            </p:stCondLst>
                            <p:childTnLst>
                              <p:par>
                                <p:cTn id="14" presetID="10" presetClass="entr" presetSubtype="0" dur="500" fill="hold" grpId="0" nodeType="afterEffect">
                                  <p:stCondLst>
                                    <p:cond delay="0"/>
                                  </p:stCondLst>
                                  <p:childTnLst>
                                    <p:set>
                                      <p:cBhvr>
                                        <p:cTn id="15" dur="1" fill="hold">
                                          <p:stCondLst>
                                            <p:cond delay="0"/>
                                          </p:stCondLst>
                                        </p:cTn>
                                        <p:tgtEl>
                                          <p:spTgt spid="103"/>
                                        </p:tgtEl>
                                        <p:attrNameLst>
                                          <p:attrName>style.visibility</p:attrName>
                                        </p:attrNameLst>
                                      </p:cBhvr>
                                      <p:to>
                                        <p:strVal val="visible"/>
                                      </p:to>
                                    </p:set>
                                    <p:animEffect transition="in" filter="fade">
                                      <p:cBhvr>
                                        <p:cTn id="16" dur="500"/>
                                        <p:tgtEl>
                                          <p:spTgt spid="103"/>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blinds(horizontal)">
                                      <p:cBhvr>
                                        <p:cTn id="21" dur="500"/>
                                        <p:tgtEl>
                                          <p:spTgt spid="2"/>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blinds(horizontal)">
                                      <p:cBhvr>
                                        <p:cTn id="26" dur="500"/>
                                        <p:tgtEl>
                                          <p:spTgt spid="3"/>
                                        </p:tgtEl>
                                      </p:cBhvr>
                                    </p:animEffect>
                                  </p:childTnLst>
                                </p:cTn>
                              </p:par>
                            </p:childTnLst>
                          </p:cTn>
                        </p:par>
                        <p:par>
                          <p:cTn id="27" fill="hold" nodeType="afterGroup">
                            <p:stCondLst>
                              <p:cond delay="500"/>
                            </p:stCondLst>
                            <p:childTnLst>
                              <p:par>
                                <p:cTn id="28" presetID="3" presetClass="entr" presetSubtype="10" dur="500" fill="hold" grpId="0"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linds(horizontal)">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6" grpId="0"/>
      <p:bldP spid="103" grpId="0"/>
      <p:bldP spid="3" grpId="0"/>
      <p:bldP spid="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a:xfrm>
            <a:off x="830579" y="662305"/>
            <a:ext cx="7926146" cy="606425"/>
          </a:xfrm>
        </p:spPr>
        <p:txBody>
          <a:bodyPr>
            <a:normAutofit/>
          </a:bodyPr>
          <a:lstStyle/>
          <a:p>
            <a:r>
              <a:rPr lang="zh-CN" altLang="en-US" sz="3200">
                <a:solidFill>
                  <a:srgbClr val="FF0000"/>
                </a:solidFill>
              </a:rPr>
              <a:t>一、</a:t>
            </a:r>
            <a:r>
              <a:rPr lang="zh-CN" altLang="en-US" sz="3200">
                <a:solidFill>
                  <a:srgbClr val="FF0000"/>
                </a:solidFill>
                <a:latin typeface="微软雅黑" panose="020b0503020204020204" pitchFamily="34" charset="-122"/>
                <a:sym typeface="宋体" panose="02010600030101010101" pitchFamily="2" charset="-122"/>
              </a:rPr>
              <a:t>认真对待民事权利与义务</a:t>
            </a:r>
            <a:endParaRPr sz="3200">
              <a:solidFill>
                <a:srgbClr val="FF0000"/>
              </a:solidFill>
              <a:latin typeface="微软雅黑" panose="020b0503020204020204" pitchFamily="34" charset="-122"/>
              <a:sym typeface="宋体" panose="02010600030101010101" pitchFamily="2" charset="-122"/>
            </a:endParaRPr>
          </a:p>
        </p:txBody>
      </p:sp>
      <p:sp>
        <p:nvSpPr>
          <p:cNvPr id="3" name="文本框 58370" title=""/>
          <p:cNvSpPr txBox="1">
            <a:spLocks noChangeArrowheads="1"/>
          </p:cNvSpPr>
          <p:nvPr>
            <p:custDataLst>
              <p:tags r:id="rId4"/>
            </p:custDataLst>
          </p:nvPr>
        </p:nvSpPr>
        <p:spPr bwMode="auto">
          <a:xfrm>
            <a:off x="641350" y="1405890"/>
            <a:ext cx="616066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800" b="1">
                <a:latin typeface="黑体" panose="02010609060101010101" pitchFamily="49" charset="-122"/>
                <a:ea typeface="黑体" panose="02010609060101010101" pitchFamily="49" charset="-122"/>
              </a:rPr>
              <a:t> （一）透视民法与民事法律关系</a:t>
            </a:r>
            <a:r>
              <a:rPr lang="zh-CN" altLang="en-US" sz="2800" b="1">
                <a:latin typeface="宋体" panose="02010600030101010101" pitchFamily="2" charset="-122"/>
                <a:sym typeface="+mn-ea"/>
              </a:rPr>
              <a:t>：</a:t>
            </a:r>
            <a:endParaRPr lang="zh-CN" sz="2800" b="1">
              <a:latin typeface="黑体" panose="02010609060101010101" pitchFamily="49" charset="-122"/>
              <a:ea typeface="黑体" panose="02010609060101010101" pitchFamily="49" charset="-122"/>
            </a:endParaRPr>
          </a:p>
        </p:txBody>
      </p:sp>
      <p:sp>
        <p:nvSpPr>
          <p:cNvPr id="6" name="矩形 33" title=""/>
          <p:cNvSpPr/>
          <p:nvPr>
            <p:custDataLst>
              <p:tags r:id="rId5"/>
            </p:custDataLst>
          </p:nvPr>
        </p:nvSpPr>
        <p:spPr>
          <a:xfrm>
            <a:off x="1093931" y="1956266"/>
            <a:ext cx="1268296" cy="52322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800" b="1">
                <a:latin typeface="宋体" panose="02010600030101010101" pitchFamily="2" charset="-122"/>
                <a:ea typeface="宋体" panose="02010600030101010101" pitchFamily="2" charset="-122"/>
              </a:rPr>
              <a:t>1.</a:t>
            </a:r>
            <a:r>
              <a:rPr lang="zh-CN" altLang="en-US" sz="2800" b="1">
                <a:latin typeface="宋体" panose="02010600030101010101" pitchFamily="2" charset="-122"/>
                <a:ea typeface="宋体" panose="02010600030101010101" pitchFamily="2" charset="-122"/>
              </a:rPr>
              <a:t>民法</a:t>
            </a:r>
          </a:p>
        </p:txBody>
      </p:sp>
      <p:sp>
        <p:nvSpPr>
          <p:cNvPr id="10" name="矩形 33" title=""/>
          <p:cNvSpPr/>
          <p:nvPr>
            <p:custDataLst>
              <p:tags r:id="rId6"/>
            </p:custDataLst>
          </p:nvPr>
        </p:nvSpPr>
        <p:spPr>
          <a:xfrm>
            <a:off x="1246648" y="2540783"/>
            <a:ext cx="4782677"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(1)民法的调整范围</a:t>
            </a:r>
            <a:endParaRPr sz="2800" b="1">
              <a:latin typeface="宋体" panose="02010600030101010101" pitchFamily="2" charset="-122"/>
              <a:ea typeface="宋体" panose="02010600030101010101" pitchFamily="2" charset="-122"/>
            </a:endParaRPr>
          </a:p>
        </p:txBody>
      </p:sp>
      <p:sp>
        <p:nvSpPr>
          <p:cNvPr id="11" name="Rectangle 1" title=""/>
          <p:cNvSpPr/>
          <p:nvPr>
            <p:custDataLst>
              <p:tags r:id="rId7"/>
            </p:custDataLst>
          </p:nvPr>
        </p:nvSpPr>
        <p:spPr>
          <a:xfrm>
            <a:off x="990600" y="3199862"/>
            <a:ext cx="10364755" cy="1028167"/>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3900"/>
              </a:lnSpc>
            </a:pPr>
            <a:r>
              <a:rPr lang="en-US" altLang="zh-CN" sz="2800" b="1">
                <a:latin typeface="宋体" panose="02010600030101010101" pitchFamily="2" charset="-122"/>
                <a:ea typeface="宋体" panose="02010600030101010101" pitchFamily="2" charset="-122"/>
              </a:rPr>
              <a:t>    民法调整</a:t>
            </a:r>
            <a:r>
              <a:rPr lang="en-US" altLang="zh-CN" sz="2800" b="1" u="sng">
                <a:latin typeface="宋体" panose="02010600030101010101" pitchFamily="2" charset="-122"/>
                <a:ea typeface="宋体" panose="02010600030101010101" pitchFamily="2" charset="-122"/>
                <a:hlinkClick action="ppaction://noaction"/>
              </a:rPr>
              <a:t>平等主体</a:t>
            </a:r>
            <a:r>
              <a:rPr lang="en-US" altLang="zh-CN" sz="2800" b="1">
                <a:latin typeface="宋体" panose="02010600030101010101" pitchFamily="2" charset="-122"/>
                <a:ea typeface="宋体" panose="02010600030101010101" pitchFamily="2" charset="-122"/>
              </a:rPr>
              <a:t>的</a:t>
            </a:r>
            <a:r>
              <a:rPr lang="en-US" altLang="zh-CN" sz="2800" b="1">
                <a:latin typeface="宋体" panose="02010600030101010101" pitchFamily="2" charset="-122"/>
                <a:ea typeface="宋体" panose="02010600030101010101" pitchFamily="2" charset="-122"/>
                <a:hlinkClick action="ppaction://noaction"/>
              </a:rPr>
              <a:t>自然人、法人和</a:t>
            </a:r>
            <a:r>
              <a:rPr lang="en-US" altLang="zh-CN" sz="2800" b="1" u="sng">
                <a:latin typeface="宋体" panose="02010600030101010101" pitchFamily="2" charset="-122"/>
                <a:ea typeface="宋体" panose="02010600030101010101" pitchFamily="2" charset="-122"/>
                <a:hlinkClick action="ppaction://noaction"/>
              </a:rPr>
              <a:t>非法人</a:t>
            </a:r>
            <a:r>
              <a:rPr lang="en-US" altLang="zh-CN" sz="2800" b="1" u="sng">
                <a:latin typeface="宋体" panose="02010600030101010101" pitchFamily="2" charset="-122"/>
                <a:ea typeface="宋体" panose="02010600030101010101" pitchFamily="2" charset="-122"/>
              </a:rPr>
              <a:t>组织</a:t>
            </a:r>
            <a:r>
              <a:rPr lang="en-US" altLang="zh-CN" sz="2800" b="1">
                <a:latin typeface="宋体" panose="02010600030101010101" pitchFamily="2" charset="-122"/>
                <a:ea typeface="宋体" panose="02010600030101010101" pitchFamily="2" charset="-122"/>
              </a:rPr>
              <a:t>之间的人身关系和财产关系。</a:t>
            </a:r>
          </a:p>
        </p:txBody>
      </p:sp>
      <p:graphicFrame>
        <p:nvGraphicFramePr>
          <p:cNvPr id="13" name="表格 10" title=""/>
          <p:cNvGraphicFramePr>
            <a:graphicFrameLocks noGrp="1"/>
          </p:cNvGraphicFramePr>
          <p:nvPr>
            <p:custDataLst>
              <p:tags r:id="rId8"/>
            </p:custDataLst>
          </p:nvPr>
        </p:nvGraphicFramePr>
        <p:xfrm>
          <a:off x="1360312" y="4420531"/>
          <a:ext cx="9802987" cy="1728470"/>
        </p:xfrm>
        <a:graphic>
          <a:graphicData uri="http://schemas.openxmlformats.org/drawingml/2006/table">
            <a:tbl>
              <a:tblPr/>
              <a:tblGrid>
                <a:gridCol w="1448306">
                  <a:extLst>
                    <a:ext uri="{9D8B030D-6E8A-4147-A177-3AD203B41FA5}">
                      <a16:colId xmlns:a16="http://schemas.microsoft.com/office/drawing/2014/main" val="20000"/>
                    </a:ext>
                  </a:extLst>
                </a:gridCol>
                <a:gridCol w="8354681">
                  <a:extLst>
                    <a:ext uri="{9D8B030D-6E8A-4147-A177-3AD203B41FA5}">
                      <a16:colId xmlns:a16="http://schemas.microsoft.com/office/drawing/2014/main" val="20001"/>
                    </a:ext>
                  </a:extLst>
                </a:gridCol>
              </a:tblGrid>
              <a:tr h="802640">
                <a:tc>
                  <a:txBody>
                    <a:bodyPr vert="horz" wrap="square"/>
                    <a:lstStyle>
                      <a:lvl1pPr marL="0" algn="l" defTabSz="914400" rtl="0" eaLnBrk="1" latinLnBrk="0" hangingPunct="1">
                        <a:defRPr sz="1800" kern="1200">
                          <a:solidFill>
                            <a:schemeClr val="tx1"/>
                          </a:solidFill>
                          <a:latin typeface="Arial"/>
                          <a:ea typeface="微软雅黑" panose="020b0503020204020204" pitchFamily="34" charset="-122"/>
                          <a:cs typeface="Arial"/>
                        </a:defRPr>
                      </a:lvl1pPr>
                      <a:lvl2pPr marL="457200" algn="l" defTabSz="914400" rtl="0" eaLnBrk="1" latinLnBrk="0" hangingPunct="1">
                        <a:defRPr sz="1800" kern="1200">
                          <a:solidFill>
                            <a:schemeClr val="tx1"/>
                          </a:solidFill>
                          <a:latin typeface="Arial"/>
                          <a:ea typeface="微软雅黑" panose="020b0503020204020204" pitchFamily="34" charset="-122"/>
                          <a:cs typeface="Arial"/>
                        </a:defRPr>
                      </a:lvl2pPr>
                      <a:lvl3pPr marL="914400" algn="l" defTabSz="914400" rtl="0" eaLnBrk="1" latinLnBrk="0" hangingPunct="1">
                        <a:defRPr sz="1800" kern="1200">
                          <a:solidFill>
                            <a:schemeClr val="tx1"/>
                          </a:solidFill>
                          <a:latin typeface="Arial"/>
                          <a:ea typeface="微软雅黑" panose="020b0503020204020204" pitchFamily="34" charset="-122"/>
                          <a:cs typeface="Arial"/>
                        </a:defRPr>
                      </a:lvl3pPr>
                      <a:lvl4pPr marL="1371600" algn="l" defTabSz="914400" rtl="0" eaLnBrk="1" latinLnBrk="0" hangingPunct="1">
                        <a:defRPr sz="1800" kern="1200">
                          <a:solidFill>
                            <a:schemeClr val="tx1"/>
                          </a:solidFill>
                          <a:latin typeface="Arial"/>
                          <a:ea typeface="微软雅黑" panose="020b0503020204020204" pitchFamily="34" charset="-122"/>
                          <a:cs typeface="Arial"/>
                        </a:defRPr>
                      </a:lvl4pPr>
                      <a:lvl5pPr marL="1828800" algn="l" defTabSz="914400" rtl="0" eaLnBrk="1" latinLnBrk="0" hangingPunct="1">
                        <a:defRPr sz="1800" kern="1200">
                          <a:solidFill>
                            <a:schemeClr val="tx1"/>
                          </a:solidFill>
                          <a:latin typeface="Arial"/>
                          <a:ea typeface="微软雅黑" panose="020b0503020204020204" pitchFamily="34" charset="-122"/>
                          <a:cs typeface="Arial"/>
                        </a:defRPr>
                      </a:lvl5pPr>
                      <a:lvl6pPr marL="2286000" algn="l" defTabSz="914400" rtl="0" eaLnBrk="1" latinLnBrk="0" hangingPunct="1">
                        <a:defRPr sz="1800" kern="1200">
                          <a:solidFill>
                            <a:schemeClr val="tx1"/>
                          </a:solidFill>
                          <a:latin typeface="Arial"/>
                          <a:ea typeface="微软雅黑" panose="020b0503020204020204" pitchFamily="34" charset="-122"/>
                          <a:cs typeface="Arial"/>
                        </a:defRPr>
                      </a:lvl6pPr>
                      <a:lvl7pPr marL="2743200" algn="l" defTabSz="914400" rtl="0" eaLnBrk="1" latinLnBrk="0" hangingPunct="1">
                        <a:defRPr sz="1800" kern="1200">
                          <a:solidFill>
                            <a:schemeClr val="tx1"/>
                          </a:solidFill>
                          <a:latin typeface="Arial"/>
                          <a:ea typeface="微软雅黑" panose="020b0503020204020204" pitchFamily="34" charset="-122"/>
                          <a:cs typeface="Arial"/>
                        </a:defRPr>
                      </a:lvl7pPr>
                      <a:lvl8pPr marL="3200400" algn="l" defTabSz="914400" rtl="0" eaLnBrk="1" latinLnBrk="0" hangingPunct="1">
                        <a:defRPr sz="1800" kern="1200">
                          <a:solidFill>
                            <a:schemeClr val="tx1"/>
                          </a:solidFill>
                          <a:latin typeface="Arial"/>
                          <a:ea typeface="微软雅黑" panose="020b0503020204020204" pitchFamily="34" charset="-122"/>
                          <a:cs typeface="Arial"/>
                        </a:defRPr>
                      </a:lvl8pPr>
                      <a:lvl9pPr marL="3657600" algn="l" defTabSz="914400" rtl="0" eaLnBrk="1" latinLnBrk="0" hangingPunct="1">
                        <a:defRPr sz="1800" kern="1200">
                          <a:solidFill>
                            <a:schemeClr val="tx1"/>
                          </a:solidFill>
                          <a:latin typeface="Arial"/>
                          <a:ea typeface="微软雅黑" panose="020b0503020204020204" pitchFamily="34" charset="-122"/>
                          <a:cs typeface="Arial"/>
                        </a:defRPr>
                      </a:lvl9pPr>
                    </a:lstStyle>
                    <a:p>
                      <a:pPr marL="0" lvl="0" indent="0" algn="ctr" eaLnBrk="1" hangingPunct="1"/>
                      <a:r>
                        <a:rPr lang="zh-CN" altLang="en-US" sz="2400" b="1">
                          <a:solidFill>
                            <a:schemeClr val="tx1"/>
                          </a:solidFill>
                          <a:latin typeface="宋体" panose="02010600030101010101" pitchFamily="2" charset="-122"/>
                          <a:ea typeface="宋体" panose="02010600030101010101" pitchFamily="2" charset="-122"/>
                        </a:rPr>
                        <a:t>人身关系</a:t>
                      </a:r>
                    </a:p>
                  </a:txBody>
                  <a:tcPr marL="91425" marR="91425" marT="45712" marB="45712" anchor="ctr">
                    <a:lnL w="12700">
                      <a:solidFill>
                        <a:srgbClr val="000000"/>
                      </a:solidFill>
                      <a:miter lim="800000"/>
                    </a:lnL>
                    <a:lnR w="12700">
                      <a:solidFill>
                        <a:srgbClr val="000000"/>
                      </a:solidFill>
                      <a:miter lim="800000"/>
                    </a:lnR>
                    <a:lnT w="12700">
                      <a:solidFill>
                        <a:srgbClr val="000000"/>
                      </a:solidFill>
                      <a:miter lim="800000"/>
                    </a:lnT>
                    <a:lnB w="12700">
                      <a:solidFill>
                        <a:srgbClr val="000000"/>
                      </a:solidFill>
                      <a:miter lim="800000"/>
                    </a:lnB>
                    <a:lnTlToBr w="12700" cmpd="sng">
                      <a:noFill/>
                      <a:prstDash val="solid"/>
                    </a:lnTlToBr>
                    <a:lnBlToTr w="12700" cmpd="sng">
                      <a:noFill/>
                      <a:prstDash val="solid"/>
                    </a:lnBlToTr>
                    <a:solidFill>
                      <a:schemeClr val="accent2">
                        <a:lumMod val="40000"/>
                        <a:lumOff val="60000"/>
                      </a:schemeClr>
                    </a:solidFill>
                  </a:tcPr>
                </a:tc>
                <a:tc>
                  <a:txBody>
                    <a:bodyPr vert="horz" wrap="square"/>
                    <a:lstStyle>
                      <a:lvl1pPr marL="0" algn="l" defTabSz="914400" rtl="0" eaLnBrk="1" latinLnBrk="0" hangingPunct="1">
                        <a:defRPr sz="1800" kern="1200">
                          <a:solidFill>
                            <a:schemeClr val="tx1"/>
                          </a:solidFill>
                          <a:latin typeface="Arial"/>
                          <a:ea typeface="微软雅黑" panose="020b0503020204020204" pitchFamily="34" charset="-122"/>
                          <a:cs typeface="Arial"/>
                        </a:defRPr>
                      </a:lvl1pPr>
                      <a:lvl2pPr marL="457200" algn="l" defTabSz="914400" rtl="0" eaLnBrk="1" latinLnBrk="0" hangingPunct="1">
                        <a:defRPr sz="1800" kern="1200">
                          <a:solidFill>
                            <a:schemeClr val="tx1"/>
                          </a:solidFill>
                          <a:latin typeface="Arial"/>
                          <a:ea typeface="微软雅黑" panose="020b0503020204020204" pitchFamily="34" charset="-122"/>
                          <a:cs typeface="Arial"/>
                        </a:defRPr>
                      </a:lvl2pPr>
                      <a:lvl3pPr marL="914400" algn="l" defTabSz="914400" rtl="0" eaLnBrk="1" latinLnBrk="0" hangingPunct="1">
                        <a:defRPr sz="1800" kern="1200">
                          <a:solidFill>
                            <a:schemeClr val="tx1"/>
                          </a:solidFill>
                          <a:latin typeface="Arial"/>
                          <a:ea typeface="微软雅黑" panose="020b0503020204020204" pitchFamily="34" charset="-122"/>
                          <a:cs typeface="Arial"/>
                        </a:defRPr>
                      </a:lvl3pPr>
                      <a:lvl4pPr marL="1371600" algn="l" defTabSz="914400" rtl="0" eaLnBrk="1" latinLnBrk="0" hangingPunct="1">
                        <a:defRPr sz="1800" kern="1200">
                          <a:solidFill>
                            <a:schemeClr val="tx1"/>
                          </a:solidFill>
                          <a:latin typeface="Arial"/>
                          <a:ea typeface="微软雅黑" panose="020b0503020204020204" pitchFamily="34" charset="-122"/>
                          <a:cs typeface="Arial"/>
                        </a:defRPr>
                      </a:lvl4pPr>
                      <a:lvl5pPr marL="1828800" algn="l" defTabSz="914400" rtl="0" eaLnBrk="1" latinLnBrk="0" hangingPunct="1">
                        <a:defRPr sz="1800" kern="1200">
                          <a:solidFill>
                            <a:schemeClr val="tx1"/>
                          </a:solidFill>
                          <a:latin typeface="Arial"/>
                          <a:ea typeface="微软雅黑" panose="020b0503020204020204" pitchFamily="34" charset="-122"/>
                          <a:cs typeface="Arial"/>
                        </a:defRPr>
                      </a:lvl5pPr>
                      <a:lvl6pPr marL="2286000" algn="l" defTabSz="914400" rtl="0" eaLnBrk="1" latinLnBrk="0" hangingPunct="1">
                        <a:defRPr sz="1800" kern="1200">
                          <a:solidFill>
                            <a:schemeClr val="tx1"/>
                          </a:solidFill>
                          <a:latin typeface="Arial"/>
                          <a:ea typeface="微软雅黑" panose="020b0503020204020204" pitchFamily="34" charset="-122"/>
                          <a:cs typeface="Arial"/>
                        </a:defRPr>
                      </a:lvl6pPr>
                      <a:lvl7pPr marL="2743200" algn="l" defTabSz="914400" rtl="0" eaLnBrk="1" latinLnBrk="0" hangingPunct="1">
                        <a:defRPr sz="1800" kern="1200">
                          <a:solidFill>
                            <a:schemeClr val="tx1"/>
                          </a:solidFill>
                          <a:latin typeface="Arial"/>
                          <a:ea typeface="微软雅黑" panose="020b0503020204020204" pitchFamily="34" charset="-122"/>
                          <a:cs typeface="Arial"/>
                        </a:defRPr>
                      </a:lvl7pPr>
                      <a:lvl8pPr marL="3200400" algn="l" defTabSz="914400" rtl="0" eaLnBrk="1" latinLnBrk="0" hangingPunct="1">
                        <a:defRPr sz="1800" kern="1200">
                          <a:solidFill>
                            <a:schemeClr val="tx1"/>
                          </a:solidFill>
                          <a:latin typeface="Arial"/>
                          <a:ea typeface="微软雅黑" panose="020b0503020204020204" pitchFamily="34" charset="-122"/>
                          <a:cs typeface="Arial"/>
                        </a:defRPr>
                      </a:lvl8pPr>
                      <a:lvl9pPr marL="3657600" algn="l" defTabSz="914400" rtl="0" eaLnBrk="1" latinLnBrk="0" hangingPunct="1">
                        <a:defRPr sz="1800" kern="1200">
                          <a:solidFill>
                            <a:schemeClr val="tx1"/>
                          </a:solidFill>
                          <a:latin typeface="Arial"/>
                          <a:ea typeface="微软雅黑" panose="020b0503020204020204" pitchFamily="34" charset="-122"/>
                          <a:cs typeface="Arial"/>
                        </a:defRPr>
                      </a:lvl9pPr>
                    </a:lstStyle>
                    <a:p>
                      <a:pPr>
                        <a:lnSpc>
                          <a:spcPts val="2800"/>
                        </a:lnSpc>
                      </a:pPr>
                      <a:r>
                        <a:rPr lang="zh-CN" altLang="en-US" sz="2400" b="1">
                          <a:solidFill>
                            <a:schemeClr val="tx1"/>
                          </a:solidFill>
                          <a:latin typeface="宋体" panose="02010600030101010101" pitchFamily="2" charset="-122"/>
                          <a:ea typeface="宋体" panose="02010600030101010101" pitchFamily="2" charset="-122"/>
                          <a:sym typeface="+mn-ea"/>
                        </a:rPr>
                        <a:t>是指民事主体之间基于人格和身份形成的无直接物质利益因素的民事法律关系</a:t>
                      </a:r>
                      <a:r>
                        <a:rPr lang="zh-CN" altLang="en-US" sz="2400">
                          <a:solidFill>
                            <a:schemeClr val="tx1"/>
                          </a:solidFill>
                          <a:latin typeface="宋体" panose="02010600030101010101" pitchFamily="2" charset="-122"/>
                          <a:ea typeface="宋体" panose="02010600030101010101" pitchFamily="2" charset="-122"/>
                          <a:sym typeface="+mn-ea"/>
                        </a:rPr>
                        <a:t>。</a:t>
                      </a:r>
                      <a:r>
                        <a:rPr lang="zh-CN" altLang="en-US" sz="2400" b="1">
                          <a:solidFill>
                            <a:schemeClr val="tx1"/>
                          </a:solidFill>
                          <a:latin typeface="宋体" panose="02010600030101010101" pitchFamily="2" charset="-122"/>
                          <a:ea typeface="宋体" panose="02010600030101010101" pitchFamily="2" charset="-122"/>
                          <a:sym typeface="+mn-ea"/>
                        </a:rPr>
                        <a:t>比如：你的姓名、外貌、身份、尊严等。</a:t>
                      </a:r>
                    </a:p>
                  </a:txBody>
                  <a:tcPr marL="91425" marR="91425" marT="45712" marB="45712" anchor="ctr">
                    <a:lnL w="12700">
                      <a:solidFill>
                        <a:srgbClr val="000000"/>
                      </a:solidFill>
                      <a:miter lim="800000"/>
                    </a:lnL>
                    <a:lnR w="12700">
                      <a:solidFill>
                        <a:srgbClr val="000000"/>
                      </a:solidFill>
                      <a:miter lim="800000"/>
                    </a:lnR>
                    <a:lnT w="12700">
                      <a:solidFill>
                        <a:srgbClr val="000000"/>
                      </a:solidFill>
                      <a:miter lim="800000"/>
                    </a:lnT>
                    <a:lnB w="12700">
                      <a:solidFill>
                        <a:srgbClr val="000000"/>
                      </a:solidFill>
                      <a:miter lim="800000"/>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10000"/>
                  </a:ext>
                </a:extLst>
              </a:tr>
              <a:tr h="925830">
                <a:tc>
                  <a:txBody>
                    <a:bodyPr vert="horz" wrap="square"/>
                    <a:lstStyle>
                      <a:lvl1pPr marL="0" algn="l" defTabSz="914400" rtl="0" eaLnBrk="1" latinLnBrk="0" hangingPunct="1">
                        <a:defRPr sz="1800" kern="1200">
                          <a:solidFill>
                            <a:schemeClr val="tx1"/>
                          </a:solidFill>
                          <a:latin typeface="Arial"/>
                          <a:ea typeface="微软雅黑" panose="020b0503020204020204" pitchFamily="34" charset="-122"/>
                          <a:cs typeface="Arial"/>
                        </a:defRPr>
                      </a:lvl1pPr>
                      <a:lvl2pPr marL="457200" algn="l" defTabSz="914400" rtl="0" eaLnBrk="1" latinLnBrk="0" hangingPunct="1">
                        <a:defRPr sz="1800" kern="1200">
                          <a:solidFill>
                            <a:schemeClr val="tx1"/>
                          </a:solidFill>
                          <a:latin typeface="Arial"/>
                          <a:ea typeface="微软雅黑" panose="020b0503020204020204" pitchFamily="34" charset="-122"/>
                          <a:cs typeface="Arial"/>
                        </a:defRPr>
                      </a:lvl2pPr>
                      <a:lvl3pPr marL="914400" algn="l" defTabSz="914400" rtl="0" eaLnBrk="1" latinLnBrk="0" hangingPunct="1">
                        <a:defRPr sz="1800" kern="1200">
                          <a:solidFill>
                            <a:schemeClr val="tx1"/>
                          </a:solidFill>
                          <a:latin typeface="Arial"/>
                          <a:ea typeface="微软雅黑" panose="020b0503020204020204" pitchFamily="34" charset="-122"/>
                          <a:cs typeface="Arial"/>
                        </a:defRPr>
                      </a:lvl3pPr>
                      <a:lvl4pPr marL="1371600" algn="l" defTabSz="914400" rtl="0" eaLnBrk="1" latinLnBrk="0" hangingPunct="1">
                        <a:defRPr sz="1800" kern="1200">
                          <a:solidFill>
                            <a:schemeClr val="tx1"/>
                          </a:solidFill>
                          <a:latin typeface="Arial"/>
                          <a:ea typeface="微软雅黑" panose="020b0503020204020204" pitchFamily="34" charset="-122"/>
                          <a:cs typeface="Arial"/>
                        </a:defRPr>
                      </a:lvl4pPr>
                      <a:lvl5pPr marL="1828800" algn="l" defTabSz="914400" rtl="0" eaLnBrk="1" latinLnBrk="0" hangingPunct="1">
                        <a:defRPr sz="1800" kern="1200">
                          <a:solidFill>
                            <a:schemeClr val="tx1"/>
                          </a:solidFill>
                          <a:latin typeface="Arial"/>
                          <a:ea typeface="微软雅黑" panose="020b0503020204020204" pitchFamily="34" charset="-122"/>
                          <a:cs typeface="Arial"/>
                        </a:defRPr>
                      </a:lvl5pPr>
                      <a:lvl6pPr marL="2286000" algn="l" defTabSz="914400" rtl="0" eaLnBrk="1" latinLnBrk="0" hangingPunct="1">
                        <a:defRPr sz="1800" kern="1200">
                          <a:solidFill>
                            <a:schemeClr val="tx1"/>
                          </a:solidFill>
                          <a:latin typeface="Arial"/>
                          <a:ea typeface="微软雅黑" panose="020b0503020204020204" pitchFamily="34" charset="-122"/>
                          <a:cs typeface="Arial"/>
                        </a:defRPr>
                      </a:lvl6pPr>
                      <a:lvl7pPr marL="2743200" algn="l" defTabSz="914400" rtl="0" eaLnBrk="1" latinLnBrk="0" hangingPunct="1">
                        <a:defRPr sz="1800" kern="1200">
                          <a:solidFill>
                            <a:schemeClr val="tx1"/>
                          </a:solidFill>
                          <a:latin typeface="Arial"/>
                          <a:ea typeface="微软雅黑" panose="020b0503020204020204" pitchFamily="34" charset="-122"/>
                          <a:cs typeface="Arial"/>
                        </a:defRPr>
                      </a:lvl7pPr>
                      <a:lvl8pPr marL="3200400" algn="l" defTabSz="914400" rtl="0" eaLnBrk="1" latinLnBrk="0" hangingPunct="1">
                        <a:defRPr sz="1800" kern="1200">
                          <a:solidFill>
                            <a:schemeClr val="tx1"/>
                          </a:solidFill>
                          <a:latin typeface="Arial"/>
                          <a:ea typeface="微软雅黑" panose="020b0503020204020204" pitchFamily="34" charset="-122"/>
                          <a:cs typeface="Arial"/>
                        </a:defRPr>
                      </a:lvl8pPr>
                      <a:lvl9pPr marL="3657600" algn="l" defTabSz="914400" rtl="0" eaLnBrk="1" latinLnBrk="0" hangingPunct="1">
                        <a:defRPr sz="1800" kern="1200">
                          <a:solidFill>
                            <a:schemeClr val="tx1"/>
                          </a:solidFill>
                          <a:latin typeface="Arial"/>
                          <a:ea typeface="微软雅黑" panose="020b0503020204020204" pitchFamily="34" charset="-122"/>
                          <a:cs typeface="Arial"/>
                        </a:defRPr>
                      </a:lvl9pPr>
                    </a:lstStyle>
                    <a:p>
                      <a:pPr marL="0" lvl="0" indent="0" algn="ctr" eaLnBrk="1" hangingPunct="1"/>
                      <a:r>
                        <a:rPr lang="zh-CN" altLang="en-US" sz="2400" b="1">
                          <a:solidFill>
                            <a:schemeClr val="tx1"/>
                          </a:solidFill>
                          <a:latin typeface="宋体" panose="02010600030101010101" pitchFamily="2" charset="-122"/>
                          <a:ea typeface="宋体" panose="02010600030101010101" pitchFamily="2" charset="-122"/>
                        </a:rPr>
                        <a:t>财产关系</a:t>
                      </a:r>
                    </a:p>
                  </a:txBody>
                  <a:tcPr marL="91425" marR="91425" marT="45712" marB="45712" anchor="ctr">
                    <a:lnL w="12700">
                      <a:solidFill>
                        <a:srgbClr val="000000"/>
                      </a:solidFill>
                      <a:miter lim="800000"/>
                    </a:lnL>
                    <a:lnR w="12700">
                      <a:solidFill>
                        <a:srgbClr val="000000"/>
                      </a:solidFill>
                      <a:miter lim="800000"/>
                    </a:lnR>
                    <a:lnT w="12700">
                      <a:solidFill>
                        <a:srgbClr val="000000"/>
                      </a:solidFill>
                      <a:miter lim="800000"/>
                    </a:lnT>
                    <a:lnB w="12700">
                      <a:solidFill>
                        <a:srgbClr val="000000"/>
                      </a:solidFill>
                      <a:miter lim="800000"/>
                    </a:lnB>
                    <a:lnTlToBr w="12700" cmpd="sng">
                      <a:noFill/>
                      <a:prstDash val="solid"/>
                    </a:lnTlToBr>
                    <a:lnBlToTr w="12700" cmpd="sng">
                      <a:noFill/>
                      <a:prstDash val="solid"/>
                    </a:lnBlToTr>
                    <a:solidFill>
                      <a:schemeClr val="accent1">
                        <a:lumMod val="40000"/>
                        <a:lumOff val="60000"/>
                      </a:schemeClr>
                    </a:solidFill>
                  </a:tcPr>
                </a:tc>
                <a:tc>
                  <a:txBody>
                    <a:bodyPr vert="horz" wrap="square"/>
                    <a:lstStyle>
                      <a:lvl1pPr marL="0" algn="l" defTabSz="914400" rtl="0" eaLnBrk="1" latinLnBrk="0" hangingPunct="1">
                        <a:defRPr sz="1800" kern="1200">
                          <a:solidFill>
                            <a:schemeClr val="tx1"/>
                          </a:solidFill>
                          <a:latin typeface="Arial"/>
                          <a:ea typeface="微软雅黑" panose="020b0503020204020204" pitchFamily="34" charset="-122"/>
                          <a:cs typeface="Arial"/>
                        </a:defRPr>
                      </a:lvl1pPr>
                      <a:lvl2pPr marL="457200" algn="l" defTabSz="914400" rtl="0" eaLnBrk="1" latinLnBrk="0" hangingPunct="1">
                        <a:defRPr sz="1800" kern="1200">
                          <a:solidFill>
                            <a:schemeClr val="tx1"/>
                          </a:solidFill>
                          <a:latin typeface="Arial"/>
                          <a:ea typeface="微软雅黑" panose="020b0503020204020204" pitchFamily="34" charset="-122"/>
                          <a:cs typeface="Arial"/>
                        </a:defRPr>
                      </a:lvl2pPr>
                      <a:lvl3pPr marL="914400" algn="l" defTabSz="914400" rtl="0" eaLnBrk="1" latinLnBrk="0" hangingPunct="1">
                        <a:defRPr sz="1800" kern="1200">
                          <a:solidFill>
                            <a:schemeClr val="tx1"/>
                          </a:solidFill>
                          <a:latin typeface="Arial"/>
                          <a:ea typeface="微软雅黑" panose="020b0503020204020204" pitchFamily="34" charset="-122"/>
                          <a:cs typeface="Arial"/>
                        </a:defRPr>
                      </a:lvl3pPr>
                      <a:lvl4pPr marL="1371600" algn="l" defTabSz="914400" rtl="0" eaLnBrk="1" latinLnBrk="0" hangingPunct="1">
                        <a:defRPr sz="1800" kern="1200">
                          <a:solidFill>
                            <a:schemeClr val="tx1"/>
                          </a:solidFill>
                          <a:latin typeface="Arial"/>
                          <a:ea typeface="微软雅黑" panose="020b0503020204020204" pitchFamily="34" charset="-122"/>
                          <a:cs typeface="Arial"/>
                        </a:defRPr>
                      </a:lvl4pPr>
                      <a:lvl5pPr marL="1828800" algn="l" defTabSz="914400" rtl="0" eaLnBrk="1" latinLnBrk="0" hangingPunct="1">
                        <a:defRPr sz="1800" kern="1200">
                          <a:solidFill>
                            <a:schemeClr val="tx1"/>
                          </a:solidFill>
                          <a:latin typeface="Arial"/>
                          <a:ea typeface="微软雅黑" panose="020b0503020204020204" pitchFamily="34" charset="-122"/>
                          <a:cs typeface="Arial"/>
                        </a:defRPr>
                      </a:lvl5pPr>
                      <a:lvl6pPr marL="2286000" algn="l" defTabSz="914400" rtl="0" eaLnBrk="1" latinLnBrk="0" hangingPunct="1">
                        <a:defRPr sz="1800" kern="1200">
                          <a:solidFill>
                            <a:schemeClr val="tx1"/>
                          </a:solidFill>
                          <a:latin typeface="Arial"/>
                          <a:ea typeface="微软雅黑" panose="020b0503020204020204" pitchFamily="34" charset="-122"/>
                          <a:cs typeface="Arial"/>
                        </a:defRPr>
                      </a:lvl6pPr>
                      <a:lvl7pPr marL="2743200" algn="l" defTabSz="914400" rtl="0" eaLnBrk="1" latinLnBrk="0" hangingPunct="1">
                        <a:defRPr sz="1800" kern="1200">
                          <a:solidFill>
                            <a:schemeClr val="tx1"/>
                          </a:solidFill>
                          <a:latin typeface="Arial"/>
                          <a:ea typeface="微软雅黑" panose="020b0503020204020204" pitchFamily="34" charset="-122"/>
                          <a:cs typeface="Arial"/>
                        </a:defRPr>
                      </a:lvl7pPr>
                      <a:lvl8pPr marL="3200400" algn="l" defTabSz="914400" rtl="0" eaLnBrk="1" latinLnBrk="0" hangingPunct="1">
                        <a:defRPr sz="1800" kern="1200">
                          <a:solidFill>
                            <a:schemeClr val="tx1"/>
                          </a:solidFill>
                          <a:latin typeface="Arial"/>
                          <a:ea typeface="微软雅黑" panose="020b0503020204020204" pitchFamily="34" charset="-122"/>
                          <a:cs typeface="Arial"/>
                        </a:defRPr>
                      </a:lvl8pPr>
                      <a:lvl9pPr marL="3657600" algn="l" defTabSz="914400" rtl="0" eaLnBrk="1" latinLnBrk="0" hangingPunct="1">
                        <a:defRPr sz="1800" kern="1200">
                          <a:solidFill>
                            <a:schemeClr val="tx1"/>
                          </a:solidFill>
                          <a:latin typeface="Arial"/>
                          <a:ea typeface="微软雅黑" panose="020b0503020204020204" pitchFamily="34" charset="-122"/>
                          <a:cs typeface="Arial"/>
                        </a:defRPr>
                      </a:lvl9pPr>
                    </a:lstStyle>
                    <a:p>
                      <a:pPr algn="l" fontAlgn="auto">
                        <a:lnSpc>
                          <a:spcPts val="2800"/>
                        </a:lnSpc>
                      </a:pPr>
                      <a:r>
                        <a:rPr lang="zh-CN" altLang="en-US"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是指民事主体之间基于物质利益而形成的民事法律关系。</a:t>
                      </a:r>
                      <a:endPar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marL="0" marR="0" indent="0" algn="l" defTabSz="914400" rtl="0" fontAlgn="auto">
                        <a:lnSpc>
                          <a:spcPts val="2800"/>
                        </a:lnSpc>
                        <a:spcBef>
                          <a:spcPct val="0"/>
                        </a:spcBef>
                        <a:spcAft>
                          <a:spcPct val="0"/>
                        </a:spcAft>
                        <a:buClrTx/>
                        <a:buSzTx/>
                        <a:buFontTx/>
                        <a:buNone/>
                        <a:defRPr/>
                      </a:pPr>
                      <a:r>
                        <a:rPr lang="zh-CN" altLang="en-US" sz="2400" b="1">
                          <a:solidFill>
                            <a:schemeClr val="tx1"/>
                          </a:solidFill>
                          <a:latin typeface="宋体" panose="02010600030101010101" pitchFamily="2" charset="-122"/>
                          <a:ea typeface="宋体" panose="02010600030101010101" pitchFamily="2" charset="-122"/>
                          <a:sym typeface="+mn-ea"/>
                        </a:rPr>
                        <a:t>比如：你的房子、车子、票子、桌子等。</a:t>
                      </a:r>
                    </a:p>
                  </a:txBody>
                  <a:tcPr marL="91425" marR="91425" marT="45712" marB="45712" anchor="ctr">
                    <a:lnL w="12700">
                      <a:solidFill>
                        <a:srgbClr val="000000"/>
                      </a:solidFill>
                      <a:miter lim="800000"/>
                    </a:lnL>
                    <a:lnR w="12700">
                      <a:solidFill>
                        <a:srgbClr val="000000"/>
                      </a:solidFill>
                      <a:miter lim="800000"/>
                    </a:lnR>
                    <a:lnT w="12700">
                      <a:solidFill>
                        <a:srgbClr val="000000"/>
                      </a:solidFill>
                      <a:miter lim="800000"/>
                    </a:lnT>
                    <a:lnB w="12700">
                      <a:solidFill>
                        <a:srgbClr val="000000"/>
                      </a:solidFill>
                      <a:miter lim="800000"/>
                    </a:lnB>
                    <a:lnTlToBr w="12700" cmpd="sng">
                      <a:noFill/>
                      <a:prstDash val="solid"/>
                    </a:lnTlToBr>
                    <a:lnBlToTr w="12700" cmpd="sng">
                      <a:noFill/>
                      <a:prstDash val="solid"/>
                    </a:lnBlToTr>
                    <a:solidFill>
                      <a:schemeClr val="accent1">
                        <a:lumMod val="40000"/>
                        <a:lumOff val="60000"/>
                      </a:schemeClr>
                    </a:solidFill>
                  </a:tcPr>
                </a:tc>
                <a:extLst>
                  <a:ext uri="{0D108BD9-81ED-4DB2-BD59-A6C34878D82A}">
                    <a16:rowId xmlns:a16="http://schemas.microsoft.com/office/drawing/2014/main" val="10001"/>
                  </a:ext>
                </a:extLst>
              </a:tr>
            </a:tbl>
          </a:graphicData>
        </a:graphic>
      </p:graphicFrame>
    </p:spTree>
    <p:custDataLst>
      <p:tags r:id="rId9"/>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2" presetClass="entr" presetSubtype="4"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p:tgtEl>
                                          <p:spTgt spid="3"/>
                                        </p:tgtEl>
                                        <p:attrNameLst>
                                          <p:attrName>ppt_y</p:attrName>
                                        </p:attrNameLst>
                                      </p:cBhvr>
                                      <p:tavLst>
                                        <p:tav tm="0">
                                          <p:val>
                                            <p:strVal val="#ppt_y+#ppt_h*1.125000"/>
                                          </p:val>
                                        </p:tav>
                                        <p:tav tm="100000">
                                          <p:val>
                                            <p:strVal val="#ppt_y"/>
                                          </p:val>
                                        </p:tav>
                                      </p:tavLst>
                                    </p:anim>
                                    <p:animEffect transition="in" filter="wipe(up)">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0" grpId="0"/>
      <p:bldP spid="1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3" name="文本框 2" title=""/>
          <p:cNvSpPr txBox="1"/>
          <p:nvPr>
            <p:custDataLst>
              <p:tags r:id="rId4"/>
            </p:custDataLst>
          </p:nvPr>
        </p:nvSpPr>
        <p:spPr>
          <a:xfrm>
            <a:off x="481706" y="1265365"/>
            <a:ext cx="10826996" cy="2308324"/>
          </a:xfrm>
          <a:prstGeom prst="rect">
            <a:avLst/>
          </a:prstGeom>
          <a:solidFill>
            <a:schemeClr val="accent4">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sz="2400" b="1">
                <a:latin typeface="华文楷体" panose="02010600040101010101" charset="-122"/>
                <a:ea typeface="华文楷体" panose="02010600040101010101" charset="-122"/>
                <a:cs typeface="华文楷体" panose="02010600040101010101" charset="-122"/>
              </a:rPr>
              <a:t>国家税务总局上海市税务局根据税收监管中的线索，发现邓伦涉嫌偷逃税款。经查，其在2019年至2020年期间，通过虚构业务转换收入性质进行虚假申报，偷逃个人所得税4765.82万元，其他少缴个人所得税1399.32万元。税务机关决定对邓伦追缴税款、加收滞纳金并处罚款，共计1.06亿元。日前，上海市税务局第四稽查局已依法向邓伦送达税务行政处理处罚决定书。</a:t>
            </a:r>
          </a:p>
          <a:p>
            <a:pPr indent="457200" fontAlgn="auto"/>
            <a:r>
              <a:rPr lang="en-US" sz="2400" b="1">
                <a:latin typeface="华文楷体" panose="02010600040101010101" charset="-122"/>
                <a:ea typeface="华文楷体" panose="02010600040101010101" charset="-122"/>
                <a:cs typeface="华文楷体" panose="02010600040101010101" charset="-122"/>
              </a:rPr>
              <a:t> </a:t>
            </a:r>
            <a:r>
              <a:rPr lang="en-US" altLang="zh-CN" sz="2400" b="1">
                <a:solidFill>
                  <a:srgbClr val="7030A0"/>
                </a:solidFill>
                <a:latin typeface="华文楷体" panose="02010600040101010101" charset="-122"/>
                <a:ea typeface="华文楷体" panose="02010600040101010101" charset="-122"/>
                <a:cs typeface="华文楷体" panose="02010600040101010101" charset="-122"/>
                <a:sym typeface="+mn-ea"/>
              </a:rPr>
              <a:t>  </a:t>
            </a:r>
            <a:r>
              <a:rPr lang="zh-CN" altLang="en-US" sz="2400" b="1">
                <a:solidFill>
                  <a:srgbClr val="7030A0"/>
                </a:solidFill>
                <a:latin typeface="华文楷体" panose="02010600040101010101" charset="-122"/>
                <a:ea typeface="华文楷体" panose="02010600040101010101" charset="-122"/>
                <a:cs typeface="华文楷体" panose="02010600040101010101" charset="-122"/>
                <a:sym typeface="+mn-ea"/>
              </a:rPr>
              <a:t>思考：该案例中税务部门与邓伦之间的关系适用民法调整吗？</a:t>
            </a:r>
          </a:p>
        </p:txBody>
      </p:sp>
      <p:sp>
        <p:nvSpPr>
          <p:cNvPr id="4" name="文本框 3" title=""/>
          <p:cNvSpPr txBox="1"/>
          <p:nvPr>
            <p:custDataLst>
              <p:tags r:id="rId5"/>
            </p:custDataLst>
          </p:nvPr>
        </p:nvSpPr>
        <p:spPr>
          <a:xfrm>
            <a:off x="428281" y="3647688"/>
            <a:ext cx="10880421" cy="1198880"/>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fontAlgn="auto">
              <a:lnSpc>
                <a:spcPts val="2880"/>
              </a:lnSpc>
            </a:pPr>
            <a:r>
              <a:rPr lang="zh-CN" sz="2400" b="1">
                <a:solidFill>
                  <a:schemeClr val="tx1"/>
                </a:solidFill>
                <a:latin typeface="宋体" panose="02010600030101010101" pitchFamily="2" charset="-122"/>
                <a:ea typeface="宋体" panose="02010600030101010101" pitchFamily="2" charset="-122"/>
                <a:sym typeface="+mn-ea"/>
              </a:rPr>
              <a:t>民法调整的社会关系是</a:t>
            </a:r>
            <a:r>
              <a:rPr lang="zh-CN" sz="2400" b="1" u="sng">
                <a:solidFill>
                  <a:schemeClr val="tx1"/>
                </a:solidFill>
                <a:latin typeface="宋体" panose="02010600030101010101" pitchFamily="2" charset="-122"/>
                <a:ea typeface="宋体" panose="02010600030101010101" pitchFamily="2" charset="-122"/>
                <a:sym typeface="+mn-ea"/>
              </a:rPr>
              <a:t>发生在平等的民事主体之间的人身关系和财产关系</a:t>
            </a:r>
            <a:r>
              <a:rPr lang="zh-CN" sz="2400" b="1">
                <a:solidFill>
                  <a:schemeClr val="tx1"/>
                </a:solidFill>
                <a:latin typeface="宋体" panose="02010600030101010101" pitchFamily="2" charset="-122"/>
                <a:ea typeface="宋体" panose="02010600030101010101" pitchFamily="2" charset="-122"/>
                <a:sym typeface="+mn-ea"/>
              </a:rPr>
              <a:t>。税务部门与</a:t>
            </a:r>
            <a:r>
              <a:rPr lang="zh-CN" altLang="en-US" sz="2400" b="1">
                <a:solidFill>
                  <a:schemeClr val="tx1"/>
                </a:solidFill>
                <a:latin typeface="宋体" panose="02010600030101010101" pitchFamily="2" charset="-122"/>
                <a:ea typeface="宋体" panose="02010600030101010101" pitchFamily="2" charset="-122"/>
                <a:sym typeface="+mn-ea"/>
              </a:rPr>
              <a:t>邓伦</a:t>
            </a:r>
            <a:r>
              <a:rPr lang="zh-CN" sz="2400" b="1">
                <a:solidFill>
                  <a:schemeClr val="tx1"/>
                </a:solidFill>
                <a:latin typeface="宋体" panose="02010600030101010101" pitchFamily="2" charset="-122"/>
                <a:ea typeface="宋体" panose="02010600030101010101" pitchFamily="2" charset="-122"/>
                <a:sym typeface="+mn-ea"/>
              </a:rPr>
              <a:t>之间的关系是行政管理与被管理的关系，不是平等主体间的民事法律关系，不适用民法调整。</a:t>
            </a:r>
            <a:endParaRPr lang="zh-CN" sz="2400" b="1">
              <a:solidFill>
                <a:schemeClr val="tx1"/>
              </a:solidFill>
              <a:latin typeface="宋体" panose="02010600030101010101" pitchFamily="2" charset="-122"/>
              <a:ea typeface="宋体" panose="02010600030101010101" pitchFamily="2" charset="-122"/>
            </a:endParaRPr>
          </a:p>
        </p:txBody>
      </p:sp>
      <p:sp>
        <p:nvSpPr>
          <p:cNvPr id="5" name="文本框 4" title=""/>
          <p:cNvSpPr txBox="1"/>
          <p:nvPr>
            <p:custDataLst>
              <p:tags r:id="rId6"/>
            </p:custDataLst>
          </p:nvPr>
        </p:nvSpPr>
        <p:spPr>
          <a:xfrm>
            <a:off x="428281" y="4914917"/>
            <a:ext cx="10933845" cy="1569660"/>
          </a:xfrm>
          <a:prstGeom prst="rect">
            <a:avLst/>
          </a:prstGeom>
          <a:solidFill>
            <a:schemeClr val="accent2">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同样是公民与政府，下列两种情境下，二者的是否都是平等的主体关系？</a:t>
            </a:r>
            <a:endParaRPr lang="zh-CN" altLang="en-US" sz="2400">
              <a:solidFill>
                <a:schemeClr val="tx1"/>
              </a:solidFill>
              <a:latin typeface="黑体" panose="02010609060101010101" pitchFamily="49" charset="-122"/>
              <a:ea typeface="黑体" panose="02010609060101010101" pitchFamily="49" charset="-122"/>
              <a:cs typeface="黑体" panose="02010609060101010101" pitchFamily="49" charset="-122"/>
            </a:endParaRPr>
          </a:p>
          <a:p>
            <a:r>
              <a:rPr lang="zh-CN" altLang="en-US" sz="2400">
                <a:solidFill>
                  <a:schemeClr val="tx1"/>
                </a:solidFill>
                <a:latin typeface="华文楷体" panose="02010600040101010101" charset="-122"/>
                <a:ea typeface="华文楷体" panose="02010600040101010101" charset="-122"/>
                <a:cs typeface="黑体" panose="02010609060101010101" pitchFamily="49" charset="-122"/>
                <a:sym typeface="+mn-ea"/>
              </a:rPr>
              <a:t>情境一：政府通过竞标方式，向某商店采购了一批办公电脑。</a:t>
            </a:r>
            <a:endParaRPr lang="zh-CN" altLang="en-US" sz="2400">
              <a:solidFill>
                <a:schemeClr val="tx1"/>
              </a:solidFill>
              <a:latin typeface="华文楷体" panose="02010600040101010101" charset="-122"/>
              <a:ea typeface="华文楷体" panose="02010600040101010101" charset="-122"/>
              <a:cs typeface="黑体" panose="02010609060101010101" pitchFamily="49" charset="-122"/>
            </a:endParaRPr>
          </a:p>
          <a:p>
            <a:r>
              <a:rPr lang="zh-CN" altLang="en-US" sz="2400">
                <a:solidFill>
                  <a:schemeClr val="tx1"/>
                </a:solidFill>
                <a:latin typeface="华文楷体" panose="02010600040101010101" charset="-122"/>
                <a:ea typeface="华文楷体" panose="02010600040101010101" charset="-122"/>
                <a:cs typeface="黑体" panose="02010609060101010101" pitchFamily="49" charset="-122"/>
                <a:sym typeface="+mn-ea"/>
              </a:rPr>
              <a:t>情境二：由于某商店售卖假冒伪劣商品，政府对其进行了</a:t>
            </a:r>
            <a:r>
              <a:rPr lang="zh-CN" altLang="en-US" sz="2400">
                <a:latin typeface="华文楷体" panose="02010600040101010101" charset="-122"/>
                <a:ea typeface="华文楷体" panose="02010600040101010101" charset="-122"/>
                <a:cs typeface="黑体" panose="02010609060101010101" pitchFamily="49" charset="-122"/>
                <a:sym typeface="+mn-ea"/>
              </a:rPr>
              <a:t>罚没</a:t>
            </a:r>
            <a:r>
              <a:rPr lang="zh-CN" altLang="en-US" sz="2400">
                <a:solidFill>
                  <a:schemeClr val="tx1"/>
                </a:solidFill>
                <a:latin typeface="华文楷体" panose="02010600040101010101" charset="-122"/>
                <a:ea typeface="华文楷体" panose="02010600040101010101" charset="-122"/>
                <a:cs typeface="黑体" panose="02010609060101010101" pitchFamily="49" charset="-122"/>
                <a:sym typeface="+mn-ea"/>
              </a:rPr>
              <a:t>，并吊销其营业执照。</a:t>
            </a:r>
          </a:p>
        </p:txBody>
      </p:sp>
      <p:sp>
        <p:nvSpPr>
          <p:cNvPr id="6" name="文本框 5" title=""/>
          <p:cNvSpPr txBox="1"/>
          <p:nvPr>
            <p:custDataLst>
              <p:tags r:id="rId7"/>
            </p:custDataLst>
          </p:nvPr>
        </p:nvSpPr>
        <p:spPr>
          <a:xfrm>
            <a:off x="2045542" y="525780"/>
            <a:ext cx="7490460" cy="609398"/>
          </a:xfrm>
          <a:prstGeom prst="rect">
            <a:avLst/>
          </a:prstGeom>
          <a:noFill/>
          <a:ln>
            <a:noFill/>
          </a:ln>
        </p:spPr>
        <p:txBody>
          <a:bodyPr wrap="square">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3765" rtl="0" eaLnBrk="1" fontAlgn="ctr" latinLnBrk="0" hangingPunct="1">
              <a:lnSpc>
                <a:spcPct val="120000"/>
              </a:lnSpc>
              <a:spcBef>
                <a:spcPct val="0"/>
              </a:spcBef>
              <a:spcAft>
                <a:spcPts val="800"/>
              </a:spcAft>
              <a:buClrTx/>
              <a:buSzTx/>
              <a:buFont typeface="Wingdings" panose="05000000000000000000" charset="0"/>
              <a:buNone/>
              <a:defRPr/>
            </a:pPr>
            <a:r>
              <a:rPr kumimoji="0" lang="zh-CN" altLang="en-US" sz="2800" b="1" i="0" u="none" strike="noStrike" kern="1200" cap="none" spc="240" normalizeH="0" baseline="0" noProof="0">
                <a:effectLst/>
                <a:uLnTx/>
                <a:uFillTx/>
                <a:latin typeface="宋体" panose="02010600030101010101" pitchFamily="2" charset="-122"/>
                <a:ea typeface="宋体" panose="02010600030101010101" pitchFamily="2" charset="-122"/>
                <a:cs typeface="微软雅黑" panose="020b0503020204020204" pitchFamily="34" charset="-122"/>
              </a:rPr>
              <a:t>全面理解</a:t>
            </a:r>
            <a:r>
              <a:rPr kumimoji="0" lang="en-US" altLang="zh-CN" sz="2800" b="1" i="0" u="none" strike="noStrike" kern="1200" cap="none" spc="240" normalizeH="0" baseline="0" noProof="0">
                <a:effectLst/>
                <a:uLnTx/>
                <a:uFillTx/>
                <a:latin typeface="宋体" panose="02010600030101010101" pitchFamily="2" charset="-122"/>
                <a:ea typeface="宋体" panose="02010600030101010101" pitchFamily="2" charset="-122"/>
                <a:cs typeface="微软雅黑" panose="020b0503020204020204" pitchFamily="34" charset="-122"/>
              </a:rPr>
              <a:t>“</a:t>
            </a:r>
            <a:r>
              <a:rPr kumimoji="0" lang="zh-CN" altLang="en-US" sz="2800" b="1" i="0" u="none" strike="noStrike" kern="1200" cap="none" spc="240" normalizeH="0" baseline="0" noProof="0">
                <a:effectLst/>
                <a:uLnTx/>
                <a:uFillTx/>
                <a:latin typeface="宋体" panose="02010600030101010101" pitchFamily="2" charset="-122"/>
                <a:ea typeface="宋体" panose="02010600030101010101" pitchFamily="2" charset="-122"/>
                <a:cs typeface="微软雅黑" panose="020b0503020204020204" pitchFamily="34" charset="-122"/>
              </a:rPr>
              <a:t>平等主体</a:t>
            </a:r>
            <a:r>
              <a:rPr kumimoji="0" lang="en-US" altLang="zh-CN" sz="2800" b="1" i="0" u="none" strike="noStrike" kern="1200" cap="none" spc="240" normalizeH="0" baseline="0" noProof="0">
                <a:effectLst/>
                <a:uLnTx/>
                <a:uFillTx/>
                <a:latin typeface="宋体" panose="02010600030101010101" pitchFamily="2" charset="-122"/>
                <a:ea typeface="宋体" panose="02010600030101010101" pitchFamily="2" charset="-122"/>
                <a:cs typeface="微软雅黑" panose="020b0503020204020204" pitchFamily="34" charset="-122"/>
              </a:rPr>
              <a:t>”</a:t>
            </a:r>
          </a:p>
        </p:txBody>
      </p:sp>
      <p:sp>
        <p:nvSpPr>
          <p:cNvPr id="16" name="文本框 15" title=""/>
          <p:cNvSpPr txBox="1"/>
          <p:nvPr>
            <p:custDataLst>
              <p:tags r:id="rId8"/>
            </p:custDataLst>
          </p:nvPr>
        </p:nvSpPr>
        <p:spPr>
          <a:xfrm>
            <a:off x="8758244" y="5281665"/>
            <a:ext cx="141342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是</a:t>
            </a:r>
          </a:p>
        </p:txBody>
      </p:sp>
      <p:sp>
        <p:nvSpPr>
          <p:cNvPr id="17" name="文本框 16" title=""/>
          <p:cNvSpPr txBox="1"/>
          <p:nvPr>
            <p:custDataLst>
              <p:tags r:id="rId9"/>
            </p:custDataLst>
          </p:nvPr>
        </p:nvSpPr>
        <p:spPr>
          <a:xfrm>
            <a:off x="8758244" y="5961357"/>
            <a:ext cx="56666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否</a:t>
            </a:r>
          </a:p>
        </p:txBody>
      </p:sp>
    </p:spTree>
    <p:custDataLst>
      <p:tags r:id="rId10"/>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4" dur="50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down)">
                                      <p:cBhvr>
                                        <p:cTn id="16" dur="500"/>
                                        <p:tgtEl>
                                          <p:spTgt spid="3"/>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1" presetClass="entr" presetSubtype="0" dur="1"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1" presetClass="entr" presetSubtype="0" dur="1"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P spid="4" grpId="0"/>
      <p:bldP spid="5" grpId="0"/>
      <p:bldP spid="6" grpId="0"/>
      <p:bldP spid="16" grpId="0"/>
      <p:bldP spid="1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强调</a:t>
            </a:r>
          </a:p>
        </p:txBody>
      </p:sp>
      <p:sp>
        <p:nvSpPr>
          <p:cNvPr id="3" name="文本框 2" title=""/>
          <p:cNvSpPr txBox="1"/>
          <p:nvPr>
            <p:custDataLst>
              <p:tags r:id="rId4"/>
            </p:custDataLst>
          </p:nvPr>
        </p:nvSpPr>
        <p:spPr>
          <a:xfrm>
            <a:off x="595153" y="1536661"/>
            <a:ext cx="10269220" cy="1421208"/>
          </a:xfrm>
          <a:prstGeom prst="rect">
            <a:avLst/>
          </a:prstGeom>
          <a:no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行政法</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a:t>
            </a:r>
            <a:r>
              <a:rPr lang="zh-CN" altLang="en-US" sz="2800" b="1">
                <a:latin typeface="楷体" panose="02010609060101010101" pitchFamily="49" charset="-122"/>
                <a:ea typeface="楷体" panose="02010609060101010101" pitchFamily="49" charset="-122"/>
                <a:cs typeface="微软雅黑" panose="020b0503020204020204" pitchFamily="34" charset="-122"/>
                <a:sym typeface="+mn-ea"/>
              </a:rPr>
              <a:t>调整的是</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行政机关</a:t>
            </a:r>
            <a:r>
              <a:rPr lang="zh-CN" altLang="en-US" sz="2800" b="1">
                <a:latin typeface="楷体" panose="02010609060101010101" pitchFamily="49" charset="-122"/>
                <a:ea typeface="楷体" panose="02010609060101010101" pitchFamily="49" charset="-122"/>
                <a:cs typeface="微软雅黑" panose="020b0503020204020204" pitchFamily="34" charset="-122"/>
                <a:sym typeface="+mn-ea"/>
              </a:rPr>
              <a:t>与自然人、法人、非法人组织的关系，涉及的是</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不平等</a:t>
            </a:r>
            <a:r>
              <a:rPr lang="zh-CN" altLang="en-US" sz="2800" b="1">
                <a:latin typeface="楷体" panose="02010609060101010101" pitchFamily="49" charset="-122"/>
                <a:ea typeface="楷体" panose="02010609060101010101" pitchFamily="49" charset="-122"/>
                <a:cs typeface="微软雅黑" panose="020b0503020204020204" pitchFamily="34" charset="-122"/>
                <a:sym typeface="+mn-ea"/>
              </a:rPr>
              <a:t>主体之间的关系（</a:t>
            </a:r>
            <a:r>
              <a:rPr lang="zh-CN" altLang="en-US" sz="2800" b="1">
                <a:solidFill>
                  <a:srgbClr val="FF0000"/>
                </a:solidFill>
                <a:latin typeface="楷体" panose="02010609060101010101" pitchFamily="49" charset="-122"/>
                <a:ea typeface="楷体" panose="02010609060101010101" pitchFamily="49" charset="-122"/>
                <a:cs typeface="微软雅黑" panose="020b0503020204020204" pitchFamily="34" charset="-122"/>
                <a:sym typeface="+mn-ea"/>
              </a:rPr>
              <a:t>行政机关依据行政权力作出的行政行为</a:t>
            </a:r>
            <a:r>
              <a:rPr lang="zh-CN" altLang="en-US" sz="2800" b="1">
                <a:latin typeface="楷体" panose="02010609060101010101" pitchFamily="49" charset="-122"/>
                <a:ea typeface="楷体" panose="02010609060101010101" pitchFamily="49" charset="-122"/>
                <a:cs typeface="微软雅黑" panose="020b0503020204020204" pitchFamily="34" charset="-122"/>
                <a:sym typeface="+mn-ea"/>
              </a:rPr>
              <a:t>）</a:t>
            </a:r>
            <a:r>
              <a:rPr lang="en-US" altLang="zh-CN" sz="2800" b="1">
                <a:latin typeface="楷体" panose="02010609060101010101" pitchFamily="49" charset="-122"/>
                <a:ea typeface="楷体" panose="02010609060101010101" pitchFamily="49" charset="-122"/>
                <a:cs typeface="微软雅黑" panose="020b0503020204020204" pitchFamily="34" charset="-122"/>
                <a:sym typeface="+mn-ea"/>
              </a:rPr>
              <a:t> </a:t>
            </a:r>
            <a:endParaRPr lang="zh-CN" altLang="en-US" sz="2800">
              <a:latin typeface="楷体" panose="02010609060101010101" pitchFamily="49" charset="-122"/>
              <a:ea typeface="楷体" panose="02010609060101010101" pitchFamily="49" charset="-122"/>
            </a:endParaRPr>
          </a:p>
        </p:txBody>
      </p:sp>
      <p:sp>
        <p:nvSpPr>
          <p:cNvPr id="4" name="文本框 3" title=""/>
          <p:cNvSpPr txBox="1"/>
          <p:nvPr>
            <p:custDataLst>
              <p:tags r:id="rId5"/>
            </p:custDataLst>
          </p:nvPr>
        </p:nvSpPr>
        <p:spPr>
          <a:xfrm>
            <a:off x="595153" y="3146425"/>
            <a:ext cx="10688955" cy="565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注意</a:t>
            </a:r>
            <a:r>
              <a:rPr lang="en-US" altLang="zh-CN" sz="2800" b="1">
                <a:solidFill>
                  <a:srgbClr val="FF0000"/>
                </a:solidFill>
              </a:rPr>
              <a:t>:</a:t>
            </a:r>
            <a:r>
              <a:rPr lang="zh-CN" altLang="en-US" sz="2800" b="1">
                <a:solidFill>
                  <a:srgbClr val="FF0000"/>
                </a:solidFill>
              </a:rPr>
              <a:t>行政法与刑法，治安处罚条例调整的关系不属于民事法律关系</a:t>
            </a: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2" name="文本框 1" title=""/>
          <p:cNvSpPr txBox="1"/>
          <p:nvPr>
            <p:custDataLst>
              <p:tags r:id="rId4"/>
            </p:custDataLst>
          </p:nvPr>
        </p:nvSpPr>
        <p:spPr>
          <a:xfrm>
            <a:off x="2108718" y="576230"/>
            <a:ext cx="5589037" cy="609398"/>
          </a:xfrm>
          <a:prstGeom prst="rect">
            <a:avLst/>
          </a:prstGeom>
          <a:noFill/>
          <a:ln>
            <a:noFill/>
          </a:ln>
        </p:spPr>
        <p:txBody>
          <a:bodyPr wrap="square">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3765" rtl="0" eaLnBrk="1" fontAlgn="ctr" latinLnBrk="0" hangingPunct="1">
              <a:lnSpc>
                <a:spcPct val="120000"/>
              </a:lnSpc>
              <a:spcBef>
                <a:spcPct val="0"/>
              </a:spcBef>
              <a:spcAft>
                <a:spcPts val="800"/>
              </a:spcAft>
              <a:buClrTx/>
              <a:buSzTx/>
              <a:buFont typeface="Wingdings" panose="05000000000000000000" charset="0"/>
              <a:buNone/>
              <a:defRPr/>
            </a:pPr>
            <a:r>
              <a:rPr kumimoji="0" sz="2800" b="1" i="0" u="none" strike="noStrike" kern="1200" cap="none" spc="240" normalizeH="0" baseline="0" noProof="0" err="1">
                <a:effectLst/>
                <a:uLnTx/>
                <a:uFillTx/>
                <a:latin typeface="宋体" panose="02010600030101010101" pitchFamily="2" charset="-122"/>
                <a:ea typeface="宋体" panose="02010600030101010101" pitchFamily="2" charset="-122"/>
                <a:cs typeface="微软雅黑" panose="020b0503020204020204" pitchFamily="34" charset="-122"/>
              </a:rPr>
              <a:t>自然人、法人、非法人组织</a:t>
            </a:r>
            <a:endParaRPr kumimoji="0" sz="2800" b="1" i="0" u="none" strike="noStrike" kern="1200" cap="none" spc="240" normalizeH="0" baseline="0" noProof="0">
              <a:effectLst/>
              <a:uLnTx/>
              <a:uFillTx/>
              <a:latin typeface="宋体" panose="02010600030101010101" pitchFamily="2" charset="-122"/>
              <a:ea typeface="宋体" panose="02010600030101010101" pitchFamily="2" charset="-122"/>
              <a:cs typeface="微软雅黑" panose="020b0503020204020204" pitchFamily="34" charset="-122"/>
            </a:endParaRPr>
          </a:p>
        </p:txBody>
      </p:sp>
      <p:sp>
        <p:nvSpPr>
          <p:cNvPr id="7" name="文本框 6" title=""/>
          <p:cNvSpPr txBox="1"/>
          <p:nvPr>
            <p:custDataLst>
              <p:tags r:id="rId5"/>
            </p:custDataLst>
          </p:nvPr>
        </p:nvSpPr>
        <p:spPr>
          <a:xfrm>
            <a:off x="471147" y="2470881"/>
            <a:ext cx="10779465" cy="954107"/>
          </a:xfrm>
          <a:prstGeom prst="rect">
            <a:avLst/>
          </a:prstGeom>
          <a:noFill/>
        </p:spPr>
        <p:txBody>
          <a:bodyPr wrap="square" rtlCol="0">
            <a:spAutoFit/>
          </a:bodyPr>
          <a:lstStyle>
            <a:defPPr>
              <a:defRPr lang="zh-CN"/>
            </a:defPPr>
            <a:lvl1pPr marL="214630" indent="-214630" algn="l" defTabSz="914400" rtl="0" eaLnBrk="1" latinLnBrk="0" hangingPunct="1">
              <a:buFont typeface="Wingdings" panose="05000000000000000000" pitchFamily="2" charset="2"/>
              <a:buChar char="Ø"/>
              <a:defRPr sz="2000" b="0" kern="100">
                <a:solidFill>
                  <a:schemeClr val="dk1"/>
                </a:solidFill>
                <a:latin typeface="微软雅黑" panose="020b0503020204020204" pitchFamily="34" charset="-122"/>
                <a:ea typeface="微软雅黑" panose="020b0503020204020204" pitchFamily="34" charset="-122"/>
                <a:cs typeface="方正大标宋简体" panose="02010601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solidFill>
                <a:latin typeface="宋体" panose="02010600030101010101" pitchFamily="2" charset="-122"/>
                <a:ea typeface="宋体" panose="02010600030101010101" pitchFamily="2" charset="-122"/>
                <a:sym typeface="+mn-ea"/>
              </a:rPr>
              <a:t>法人：</a:t>
            </a:r>
            <a:r>
              <a:rPr lang="zh-CN" altLang="en-US" sz="2800" b="1">
                <a:latin typeface="宋体" panose="02010600030101010101" pitchFamily="2" charset="-122"/>
                <a:ea typeface="宋体" panose="02010600030101010101" pitchFamily="2" charset="-122"/>
                <a:sym typeface="+mn-ea"/>
              </a:rPr>
              <a:t>是指具有民事权利能力和民事行为能力，依法</a:t>
            </a:r>
            <a:r>
              <a:rPr lang="zh-CN" altLang="en-US" sz="2800" b="1">
                <a:solidFill>
                  <a:srgbClr val="C00000"/>
                </a:solidFill>
                <a:latin typeface="宋体" panose="02010600030101010101" pitchFamily="2" charset="-122"/>
                <a:ea typeface="宋体" panose="02010600030101010101" pitchFamily="2" charset="-122"/>
                <a:sym typeface="+mn-ea"/>
              </a:rPr>
              <a:t>独立</a:t>
            </a:r>
            <a:r>
              <a:rPr lang="zh-CN" altLang="en-US" sz="2800" b="1">
                <a:latin typeface="宋体" panose="02010600030101010101" pitchFamily="2" charset="-122"/>
                <a:ea typeface="宋体" panose="02010600030101010101" pitchFamily="2" charset="-122"/>
                <a:sym typeface="+mn-ea"/>
              </a:rPr>
              <a:t>享有</a:t>
            </a:r>
            <a:r>
              <a:rPr lang="zh-CN" altLang="en-US" sz="2800" b="1">
                <a:solidFill>
                  <a:srgbClr val="C00000"/>
                </a:solidFill>
                <a:latin typeface="宋体" panose="02010600030101010101" pitchFamily="2" charset="-122"/>
                <a:ea typeface="宋体" panose="02010600030101010101" pitchFamily="2" charset="-122"/>
                <a:sym typeface="+mn-ea"/>
              </a:rPr>
              <a:t>民事权利</a:t>
            </a:r>
            <a:r>
              <a:rPr lang="zh-CN" altLang="en-US" sz="2800" b="1">
                <a:latin typeface="宋体" panose="02010600030101010101" pitchFamily="2" charset="-122"/>
                <a:ea typeface="宋体" panose="02010600030101010101" pitchFamily="2" charset="-122"/>
                <a:sym typeface="+mn-ea"/>
              </a:rPr>
              <a:t>和承担</a:t>
            </a:r>
            <a:r>
              <a:rPr lang="zh-CN" altLang="en-US" sz="2800" b="1">
                <a:solidFill>
                  <a:srgbClr val="C00000"/>
                </a:solidFill>
                <a:latin typeface="宋体" panose="02010600030101010101" pitchFamily="2" charset="-122"/>
                <a:ea typeface="宋体" panose="02010600030101010101" pitchFamily="2" charset="-122"/>
                <a:sym typeface="+mn-ea"/>
              </a:rPr>
              <a:t>民事义务</a:t>
            </a:r>
            <a:r>
              <a:rPr lang="zh-CN" altLang="en-US" sz="2800" b="1">
                <a:latin typeface="宋体" panose="02010600030101010101" pitchFamily="2" charset="-122"/>
                <a:ea typeface="宋体" panose="02010600030101010101" pitchFamily="2" charset="-122"/>
                <a:sym typeface="+mn-ea"/>
              </a:rPr>
              <a:t>的组织。</a:t>
            </a:r>
            <a:r>
              <a:rPr lang="zh-CN" altLang="en-US" sz="2800" b="1">
                <a:solidFill>
                  <a:srgbClr val="1D41D5"/>
                </a:solidFill>
                <a:latin typeface="宋体" panose="02010600030101010101" pitchFamily="2" charset="-122"/>
                <a:ea typeface="宋体" panose="02010600030101010101" pitchFamily="2" charset="-122"/>
                <a:sym typeface="+mn-ea"/>
              </a:rPr>
              <a:t>如下：</a:t>
            </a:r>
            <a:endParaRPr lang="zh-CN" altLang="en-US" sz="2800" b="1">
              <a:latin typeface="宋体" panose="02010600030101010101" pitchFamily="2" charset="-122"/>
              <a:ea typeface="宋体" panose="02010600030101010101" pitchFamily="2" charset="-122"/>
              <a:sym typeface="+mn-ea"/>
            </a:endParaRPr>
          </a:p>
        </p:txBody>
      </p:sp>
      <p:sp>
        <p:nvSpPr>
          <p:cNvPr id="8" name="文本框 7" title=""/>
          <p:cNvSpPr txBox="1"/>
          <p:nvPr>
            <p:custDataLst>
              <p:tags r:id="rId6"/>
            </p:custDataLst>
          </p:nvPr>
        </p:nvSpPr>
        <p:spPr>
          <a:xfrm>
            <a:off x="633389" y="5374059"/>
            <a:ext cx="11354460" cy="830997"/>
          </a:xfrm>
          <a:prstGeom prst="rect">
            <a:avLst/>
          </a:prstGeom>
          <a:noFill/>
        </p:spPr>
        <p:txBody>
          <a:bodyPr wrap="square" rtlCol="0">
            <a:spAutoFit/>
          </a:bodyPr>
          <a:lstStyle>
            <a:defPPr>
              <a:defRPr lang="zh-CN"/>
            </a:defPPr>
            <a:lvl1pPr marL="214630" indent="-214630" algn="l" defTabSz="914400" rtl="0" eaLnBrk="1" latinLnBrk="0" hangingPunct="1">
              <a:buFont typeface="Wingdings" panose="05000000000000000000" pitchFamily="2" charset="2"/>
              <a:buChar char="Ø"/>
              <a:defRPr sz="2000" b="0" kern="100">
                <a:solidFill>
                  <a:schemeClr val="dk1"/>
                </a:solidFill>
                <a:latin typeface="微软雅黑" panose="020b0503020204020204" pitchFamily="34" charset="-122"/>
                <a:ea typeface="微软雅黑" panose="020b0503020204020204" pitchFamily="34" charset="-122"/>
                <a:cs typeface="方正大标宋简体" panose="02010601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宋体" panose="02010600030101010101" pitchFamily="2" charset="-122"/>
                <a:ea typeface="宋体" panose="02010600030101010101" pitchFamily="2" charset="-122"/>
                <a:sym typeface="+mn-ea"/>
              </a:rPr>
              <a:t>非法人组织：是指不具有法人资格，但能够依法以自己的名义从事民事活动的组织</a:t>
            </a:r>
            <a:r>
              <a:rPr lang="en-US" altLang="en-US" sz="2400" b="1">
                <a:solidFill>
                  <a:schemeClr val="tx1"/>
                </a:solidFill>
                <a:latin typeface="宋体" panose="02010600030101010101" pitchFamily="2" charset="-122"/>
                <a:ea typeface="宋体" panose="02010600030101010101" pitchFamily="2" charset="-122"/>
                <a:sym typeface="+mn-ea"/>
              </a:rPr>
              <a:t>。</a:t>
            </a:r>
            <a:r>
              <a:rPr lang="zh-CN" altLang="en-US" sz="2400" b="1">
                <a:solidFill>
                  <a:schemeClr val="tx1"/>
                </a:solidFill>
                <a:latin typeface="宋体" panose="02010600030101010101" pitchFamily="2" charset="-122"/>
                <a:ea typeface="宋体" panose="02010600030101010101" pitchFamily="2" charset="-122"/>
                <a:sym typeface="+mn-ea"/>
              </a:rPr>
              <a:t>如</a:t>
            </a:r>
            <a:r>
              <a:rPr lang="en-US" altLang="en-US" sz="2400" b="1">
                <a:solidFill>
                  <a:schemeClr val="tx1"/>
                </a:solidFill>
                <a:latin typeface="宋体" panose="02010600030101010101" pitchFamily="2" charset="-122"/>
                <a:ea typeface="宋体" panose="02010600030101010101" pitchFamily="2" charset="-122"/>
                <a:sym typeface="+mn-ea"/>
              </a:rPr>
              <a:t>：</a:t>
            </a:r>
            <a:r>
              <a:rPr lang="zh-CN" altLang="en-US" sz="2400" b="1">
                <a:solidFill>
                  <a:schemeClr val="tx1"/>
                </a:solidFill>
                <a:latin typeface="宋体" panose="02010600030101010101" pitchFamily="2" charset="-122"/>
                <a:ea typeface="宋体" panose="02010600030101010101" pitchFamily="2" charset="-122"/>
                <a:sym typeface="+mn-ea"/>
              </a:rPr>
              <a:t>个人独资企业、合伙企业、律师事务所等。</a:t>
            </a:r>
          </a:p>
        </p:txBody>
      </p:sp>
      <p:grpSp>
        <p:nvGrpSpPr>
          <p:cNvPr id="9" name="组合 8" title=""/>
          <p:cNvGrpSpPr/>
          <p:nvPr>
            <p:custDataLst>
              <p:tags r:id="rId7"/>
            </p:custDataLst>
          </p:nvPr>
        </p:nvGrpSpPr>
        <p:grpSpPr>
          <a:xfrm>
            <a:off x="1374457" y="3574784"/>
            <a:ext cx="9876155" cy="1726496"/>
            <a:chOff x="2317" y="5242"/>
            <a:chExt cx="15553" cy="1839"/>
          </a:xfrm>
        </p:grpSpPr>
        <p:sp>
          <p:nvSpPr>
            <p:cNvPr id="10" name="矩形 9"/>
            <p:cNvSpPr/>
            <p:nvPr>
              <p:custDataLst>
                <p:tags r:id="rId8"/>
              </p:custDataLst>
            </p:nvPr>
          </p:nvSpPr>
          <p:spPr>
            <a:xfrm>
              <a:off x="2317" y="5242"/>
              <a:ext cx="4425" cy="858"/>
            </a:xfrm>
            <a:prstGeom prst="rect">
              <a:avLst/>
            </a:prstGeom>
            <a:solidFill>
              <a:srgbClr val="4276AA"/>
            </a:solidFill>
            <a:ln>
              <a:noFill/>
            </a:ln>
            <a:effectLst/>
          </p:spPr>
          <p:style>
            <a:lnRef idx="1">
              <a:srgbClr val="4276AA"/>
            </a:lnRef>
            <a:fillRef idx="3">
              <a:srgbClr val="4276AA"/>
            </a:fillRef>
            <a:effectRef idx="2">
              <a:srgbClr val="4276AA"/>
            </a:effectRef>
            <a:fontRef idx="minor">
              <a:srgbClr val="FFFFFF"/>
            </a:fontRef>
          </p:style>
          <p:txBody>
            <a:bodyPr lIns="90000" tIns="46800" rIns="90000" bIns="4680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2800" b="1">
                  <a:solidFill>
                    <a:schemeClr val="bg1"/>
                  </a:solidFill>
                  <a:latin typeface="宋体" panose="02010600030101010101" pitchFamily="2" charset="-122"/>
                  <a:ea typeface="宋体" panose="02010600030101010101" pitchFamily="2" charset="-122"/>
                </a:rPr>
                <a:t>营利法人</a:t>
              </a:r>
            </a:p>
          </p:txBody>
        </p:sp>
        <p:sp>
          <p:nvSpPr>
            <p:cNvPr id="11" name="矩形 10"/>
            <p:cNvSpPr/>
            <p:nvPr>
              <p:custDataLst>
                <p:tags r:id="rId9"/>
              </p:custDataLst>
            </p:nvPr>
          </p:nvSpPr>
          <p:spPr>
            <a:xfrm>
              <a:off x="6743" y="5242"/>
              <a:ext cx="4668" cy="858"/>
            </a:xfrm>
            <a:prstGeom prst="rect">
              <a:avLst/>
            </a:prstGeom>
            <a:solidFill>
              <a:schemeClr val="accent2">
                <a:lumMod val="75000"/>
              </a:schemeClr>
            </a:solidFill>
            <a:ln>
              <a:noFill/>
            </a:ln>
            <a:effectLst/>
          </p:spPr>
          <p:style>
            <a:lnRef idx="1">
              <a:srgbClr val="4276AA"/>
            </a:lnRef>
            <a:fillRef idx="3">
              <a:srgbClr val="4276AA"/>
            </a:fillRef>
            <a:effectRef idx="2">
              <a:srgbClr val="4276AA"/>
            </a:effectRef>
            <a:fontRef idx="minor">
              <a:srgbClr val="FFFFFF"/>
            </a:fontRef>
          </p:style>
          <p:txBody>
            <a:bodyPr lIns="90000" tIns="46800" rIns="90000" bIns="4680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2800" b="1">
                  <a:solidFill>
                    <a:schemeClr val="bg1"/>
                  </a:solidFill>
                  <a:latin typeface="宋体" panose="02010600030101010101" pitchFamily="2" charset="-122"/>
                  <a:ea typeface="宋体" panose="02010600030101010101" pitchFamily="2" charset="-122"/>
                </a:rPr>
                <a:t>非营利法人</a:t>
              </a:r>
            </a:p>
          </p:txBody>
        </p:sp>
        <p:sp>
          <p:nvSpPr>
            <p:cNvPr id="12" name="箭头: 五边形 10"/>
            <p:cNvSpPr/>
            <p:nvPr>
              <p:custDataLst>
                <p:tags r:id="rId10"/>
              </p:custDataLst>
            </p:nvPr>
          </p:nvSpPr>
          <p:spPr>
            <a:xfrm>
              <a:off x="11410" y="5242"/>
              <a:ext cx="6460" cy="883"/>
            </a:xfrm>
            <a:prstGeom prst="homePlate">
              <a:avLst/>
            </a:prstGeom>
            <a:solidFill>
              <a:schemeClr val="accent6">
                <a:lumMod val="75000"/>
              </a:schemeClr>
            </a:solidFill>
            <a:ln>
              <a:noFill/>
            </a:ln>
            <a:effectLst/>
          </p:spPr>
          <p:style>
            <a:lnRef idx="1">
              <a:srgbClr val="4276AA"/>
            </a:lnRef>
            <a:fillRef idx="3">
              <a:srgbClr val="4276AA"/>
            </a:fillRef>
            <a:effectRef idx="2">
              <a:srgbClr val="4276AA"/>
            </a:effectRef>
            <a:fontRef idx="minor">
              <a:srgbClr val="FFFFFF"/>
            </a:fontRef>
          </p:style>
          <p:txBody>
            <a:bodyPr lIns="90000" tIns="46800" rIns="90000" bIns="4680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2800" b="1">
                  <a:solidFill>
                    <a:schemeClr val="bg1"/>
                  </a:solidFill>
                  <a:latin typeface="宋体" panose="02010600030101010101" pitchFamily="2" charset="-122"/>
                  <a:ea typeface="宋体" panose="02010600030101010101" pitchFamily="2" charset="-122"/>
                </a:rPr>
                <a:t>特别法人</a:t>
              </a:r>
            </a:p>
          </p:txBody>
        </p:sp>
        <p:sp>
          <p:nvSpPr>
            <p:cNvPr id="13" name="Rectangle 24"/>
            <p:cNvSpPr>
              <a:spLocks noChangeArrowheads="1"/>
            </p:cNvSpPr>
            <p:nvPr>
              <p:custDataLst>
                <p:tags r:id="rId11"/>
              </p:custDataLst>
            </p:nvPr>
          </p:nvSpPr>
          <p:spPr bwMode="auto">
            <a:xfrm>
              <a:off x="2632" y="5991"/>
              <a:ext cx="4110" cy="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有限责任公司、</a:t>
              </a:r>
              <a:endParaRPr lang="en-US" altLang="zh-CN" sz="2400" b="1" spc="135">
                <a:solidFill>
                  <a:schemeClr val="dk1"/>
                </a:solidFill>
                <a:latin typeface="宋体" panose="02010600030101010101" pitchFamily="2" charset="-122"/>
                <a:ea typeface="宋体" panose="02010600030101010101" pitchFamily="2" charset="-122"/>
                <a:sym typeface="+mn-ea"/>
              </a:endParaRPr>
            </a:p>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股份有限公司等</a:t>
              </a:r>
            </a:p>
          </p:txBody>
        </p:sp>
        <p:sp>
          <p:nvSpPr>
            <p:cNvPr id="14" name="Rectangle 24"/>
            <p:cNvSpPr>
              <a:spLocks noChangeArrowheads="1"/>
            </p:cNvSpPr>
            <p:nvPr>
              <p:custDataLst>
                <p:tags r:id="rId12"/>
              </p:custDataLst>
            </p:nvPr>
          </p:nvSpPr>
          <p:spPr bwMode="auto">
            <a:xfrm>
              <a:off x="6743" y="6124"/>
              <a:ext cx="4580" cy="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公立学校、</a:t>
              </a:r>
              <a:endParaRPr lang="en-US" altLang="zh-CN" sz="2400" b="1" spc="135">
                <a:solidFill>
                  <a:schemeClr val="dk1"/>
                </a:solidFill>
                <a:latin typeface="宋体" panose="02010600030101010101" pitchFamily="2" charset="-122"/>
                <a:ea typeface="宋体" panose="02010600030101010101" pitchFamily="2" charset="-122"/>
                <a:sym typeface="+mn-ea"/>
              </a:endParaRPr>
            </a:p>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公立医院等</a:t>
              </a:r>
            </a:p>
          </p:txBody>
        </p:sp>
        <p:sp>
          <p:nvSpPr>
            <p:cNvPr id="15" name="Rectangle 24"/>
            <p:cNvSpPr>
              <a:spLocks noChangeArrowheads="1"/>
            </p:cNvSpPr>
            <p:nvPr>
              <p:custDataLst>
                <p:tags r:id="rId13"/>
              </p:custDataLst>
            </p:nvPr>
          </p:nvSpPr>
          <p:spPr bwMode="auto">
            <a:xfrm>
              <a:off x="12283" y="6198"/>
              <a:ext cx="5047" cy="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政府机关、</a:t>
              </a:r>
              <a:endParaRPr lang="en-US" altLang="zh-CN" sz="2400" b="1" spc="135">
                <a:solidFill>
                  <a:schemeClr val="dk1"/>
                </a:solidFill>
                <a:latin typeface="宋体" panose="02010600030101010101" pitchFamily="2" charset="-122"/>
                <a:ea typeface="宋体" panose="02010600030101010101" pitchFamily="2" charset="-122"/>
                <a:sym typeface="+mn-ea"/>
              </a:endParaRPr>
            </a:p>
            <a:p>
              <a:pPr algn="ctr">
                <a:spcBef>
                  <a:spcPts val="295"/>
                </a:spcBef>
              </a:pPr>
              <a:r>
                <a:rPr lang="zh-CN" altLang="en-US" sz="2400" b="1" spc="135">
                  <a:solidFill>
                    <a:schemeClr val="dk1"/>
                  </a:solidFill>
                  <a:latin typeface="宋体" panose="02010600030101010101" pitchFamily="2" charset="-122"/>
                  <a:ea typeface="宋体" panose="02010600030101010101" pitchFamily="2" charset="-122"/>
                  <a:sym typeface="+mn-ea"/>
                </a:rPr>
                <a:t>农村集体经济组织等</a:t>
              </a:r>
            </a:p>
          </p:txBody>
        </p:sp>
      </p:grpSp>
      <p:sp>
        <p:nvSpPr>
          <p:cNvPr id="18" name="文本框 17" title=""/>
          <p:cNvSpPr txBox="1"/>
          <p:nvPr>
            <p:custDataLst>
              <p:tags r:id="rId14"/>
            </p:custDataLst>
          </p:nvPr>
        </p:nvSpPr>
        <p:spPr>
          <a:xfrm>
            <a:off x="471147" y="1454360"/>
            <a:ext cx="10678936" cy="954107"/>
          </a:xfrm>
          <a:prstGeom prst="rect">
            <a:avLst/>
          </a:prstGeom>
          <a:noFill/>
        </p:spPr>
        <p:txBody>
          <a:bodyPr wrap="square" rtlCol="0">
            <a:spAutoFit/>
          </a:bodyPr>
          <a:lstStyle>
            <a:defPPr>
              <a:defRPr lang="zh-CN"/>
            </a:defPPr>
            <a:lvl1pPr marL="214630" indent="-214630" algn="l" defTabSz="914400" rtl="0" eaLnBrk="1" latinLnBrk="0" hangingPunct="1">
              <a:buFont typeface="Wingdings" panose="05000000000000000000" charset="0"/>
              <a:buChar char="u"/>
              <a:defRPr sz="1800" b="1" kern="100">
                <a:solidFill>
                  <a:schemeClr val="dk1"/>
                </a:solidFill>
                <a:latin typeface="+mn-ea"/>
                <a:ea typeface="+mn-ea"/>
                <a:cs typeface="方正大标宋简体" panose="02010601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latinLnBrk="0" hangingPunct="1">
              <a:lnSpc>
                <a:spcPct val="100000"/>
              </a:lnSpc>
            </a:pPr>
            <a:r>
              <a:rPr lang="zh-CN" altLang="zh-CN" sz="2800">
                <a:solidFill>
                  <a:schemeClr val="tx1"/>
                </a:solidFill>
                <a:latin typeface="宋体" panose="02010600030101010101" pitchFamily="2" charset="-122"/>
                <a:ea typeface="宋体" panose="02010600030101010101" pitchFamily="2" charset="-122"/>
                <a:sym typeface="+mn-ea"/>
              </a:rPr>
              <a:t>自然人</a:t>
            </a:r>
            <a:r>
              <a:rPr lang="en-US" altLang="en-US" sz="2800">
                <a:solidFill>
                  <a:schemeClr val="tx1"/>
                </a:solidFill>
                <a:latin typeface="宋体" panose="02010600030101010101" pitchFamily="2" charset="-122"/>
                <a:ea typeface="宋体" panose="02010600030101010101" pitchFamily="2" charset="-122"/>
                <a:sym typeface="+mn-ea"/>
              </a:rPr>
              <a:t>：</a:t>
            </a:r>
            <a:r>
              <a:rPr lang="zh-CN" sz="2800">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生物学意义上的人。</a:t>
            </a:r>
            <a:r>
              <a:rPr lang="en-US" altLang="zh-CN" sz="2800">
                <a:solidFill>
                  <a:schemeClr val="tx1"/>
                </a:solidFill>
                <a:latin typeface="宋体" panose="02010600030101010101" pitchFamily="2" charset="-122"/>
                <a:ea typeface="宋体" panose="02010600030101010101" pitchFamily="2" charset="-122"/>
                <a:cs typeface="微软雅黑" panose="020b0503020204020204" pitchFamily="34" charset="-122"/>
                <a:sym typeface="+mn-ea"/>
              </a:rPr>
              <a:t> </a:t>
            </a:r>
            <a:r>
              <a:rPr lang="zh-CN" altLang="zh-CN" sz="2800">
                <a:solidFill>
                  <a:schemeClr val="tx1"/>
                </a:solidFill>
                <a:latin typeface="宋体" panose="02010600030101010101" pitchFamily="2" charset="-122"/>
                <a:ea typeface="宋体" panose="02010600030101010101" pitchFamily="2" charset="-122"/>
                <a:sym typeface="+mn-ea"/>
              </a:rPr>
              <a:t>具有一国国籍的自然人称为该国的公民</a:t>
            </a:r>
            <a:r>
              <a:rPr lang="zh-CN" altLang="en-US" sz="2800">
                <a:solidFill>
                  <a:schemeClr val="tx1"/>
                </a:solidFill>
                <a:latin typeface="宋体" panose="02010600030101010101" pitchFamily="2" charset="-122"/>
                <a:ea typeface="宋体" panose="02010600030101010101" pitchFamily="2" charset="-122"/>
                <a:sym typeface="+mn-ea"/>
              </a:rPr>
              <a:t>。</a:t>
            </a:r>
            <a:r>
              <a:rPr lang="zh-CN" sz="28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（自然人包括公民、无国籍、外国人）</a:t>
            </a:r>
            <a:r>
              <a:rPr lang="zh-CN" altLang="en-US" sz="28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自然人≠公民</a:t>
            </a:r>
            <a:endParaRPr lang="zh-CN" altLang="en-US" sz="2800">
              <a:solidFill>
                <a:schemeClr val="tx1"/>
              </a:solidFill>
              <a:latin typeface="宋体" panose="02010600030101010101" pitchFamily="2" charset="-122"/>
              <a:ea typeface="宋体" panose="02010600030101010101" pitchFamily="2" charset="-122"/>
            </a:endParaRPr>
          </a:p>
        </p:txBody>
      </p:sp>
    </p:spTree>
    <p:custDataLst>
      <p:tags r:id="rId1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blinds(horizontal)">
                                      <p:cBhvr>
                                        <p:cTn id="17" dur="500"/>
                                        <p:tgtEl>
                                          <p:spTgt spid="18"/>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6" presetClass="entr" presetSubtype="21" dur="50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linds(horizontal)">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2" grpId="0"/>
      <p:bldP spid="7" grpId="0"/>
      <p:bldP spid="8" grpId="0"/>
      <p:bldP spid="1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矩形 33" title=""/>
          <p:cNvSpPr/>
          <p:nvPr>
            <p:custDataLst>
              <p:tags r:id="rId4"/>
            </p:custDataLst>
          </p:nvPr>
        </p:nvSpPr>
        <p:spPr>
          <a:xfrm>
            <a:off x="535623" y="817012"/>
            <a:ext cx="10841056"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2</a:t>
            </a:r>
            <a:r>
              <a:rPr sz="2800" b="1">
                <a:latin typeface="宋体" panose="02010600030101010101" pitchFamily="2" charset="-122"/>
                <a:ea typeface="宋体" panose="02010600030101010101" pitchFamily="2" charset="-122"/>
              </a:rPr>
              <a:t>)民法的</a:t>
            </a:r>
            <a:r>
              <a:rPr lang="zh-CN" sz="2800" b="1">
                <a:latin typeface="宋体" panose="02010600030101010101" pitchFamily="2" charset="-122"/>
                <a:ea typeface="宋体" panose="02010600030101010101" pitchFamily="2" charset="-122"/>
              </a:rPr>
              <a:t>特点</a:t>
            </a:r>
          </a:p>
        </p:txBody>
      </p:sp>
      <p:sp>
        <p:nvSpPr>
          <p:cNvPr id="5" name="Rectangle 1" title=""/>
          <p:cNvSpPr/>
          <p:nvPr>
            <p:custDataLst>
              <p:tags r:id="rId5"/>
            </p:custDataLst>
          </p:nvPr>
        </p:nvSpPr>
        <p:spPr>
          <a:xfrm>
            <a:off x="725489" y="1338982"/>
            <a:ext cx="10555222" cy="953135"/>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2800" b="1">
                <a:latin typeface="宋体" panose="02010600030101010101" pitchFamily="2" charset="-122"/>
                <a:ea typeface="宋体" panose="02010600030101010101" pitchFamily="2" charset="-122"/>
              </a:rPr>
              <a:t>    民事主体地位平等，民事权利与义务相一致，民事活动应当遵循自愿、公平、诚信等原则。（P2）</a:t>
            </a:r>
          </a:p>
        </p:txBody>
      </p:sp>
      <p:sp>
        <p:nvSpPr>
          <p:cNvPr id="6" name="矩形 33" title=""/>
          <p:cNvSpPr/>
          <p:nvPr>
            <p:custDataLst>
              <p:tags r:id="rId6"/>
            </p:custDataLst>
          </p:nvPr>
        </p:nvSpPr>
        <p:spPr>
          <a:xfrm>
            <a:off x="510223" y="2417212"/>
            <a:ext cx="10841056"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3</a:t>
            </a:r>
            <a:r>
              <a:rPr sz="2800" b="1">
                <a:latin typeface="宋体" panose="02010600030101010101" pitchFamily="2" charset="-122"/>
                <a:ea typeface="宋体" panose="02010600030101010101" pitchFamily="2" charset="-122"/>
              </a:rPr>
              <a:t>)民法的</a:t>
            </a:r>
            <a:r>
              <a:rPr lang="zh-CN" sz="2800" b="1">
                <a:latin typeface="宋体" panose="02010600030101010101" pitchFamily="2" charset="-122"/>
                <a:ea typeface="宋体" panose="02010600030101010101" pitchFamily="2" charset="-122"/>
              </a:rPr>
              <a:t>作用</a:t>
            </a:r>
          </a:p>
        </p:txBody>
      </p:sp>
      <p:sp>
        <p:nvSpPr>
          <p:cNvPr id="7" name="Rectangle 1" title=""/>
          <p:cNvSpPr/>
          <p:nvPr>
            <p:custDataLst>
              <p:tags r:id="rId7"/>
            </p:custDataLst>
          </p:nvPr>
        </p:nvSpPr>
        <p:spPr>
          <a:xfrm>
            <a:off x="535623" y="3064277"/>
            <a:ext cx="10555222" cy="1050609"/>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4000"/>
              </a:lnSpc>
            </a:pPr>
            <a:r>
              <a:rPr lang="en-US" altLang="zh-CN" sz="2800" b="1">
                <a:latin typeface="宋体" panose="02010600030101010101" pitchFamily="2" charset="-122"/>
                <a:ea typeface="宋体" panose="02010600030101010101" pitchFamily="2" charset="-122"/>
              </a:rPr>
              <a:t>  ①</a:t>
            </a:r>
            <a:r>
              <a:rPr lang="zh-CN" altLang="en-US" sz="2800" b="1">
                <a:latin typeface="宋体" panose="02010600030101010101" pitchFamily="2" charset="-122"/>
                <a:ea typeface="宋体" panose="02010600030101010101" pitchFamily="2" charset="-122"/>
              </a:rPr>
              <a:t>民法提供坚实的法律保障</a:t>
            </a:r>
            <a:r>
              <a:rPr lang="en-US" altLang="zh-CN" sz="2800" b="1">
                <a:latin typeface="宋体" panose="02010600030101010101" pitchFamily="2" charset="-122"/>
                <a:ea typeface="宋体" panose="02010600030101010101" pitchFamily="2" charset="-122"/>
              </a:rPr>
              <a:t>。</a:t>
            </a:r>
          </a:p>
          <a:p>
            <a:pPr eaLnBrk="0" hangingPunct="0">
              <a:lnSpc>
                <a:spcPts val="4000"/>
              </a:lnSpc>
            </a:pPr>
            <a:r>
              <a:rPr lang="en-US" altLang="zh-CN" sz="2800" b="1">
                <a:latin typeface="宋体" panose="02010600030101010101" pitchFamily="2" charset="-122"/>
                <a:ea typeface="宋体" panose="02010600030101010101" pitchFamily="2" charset="-122"/>
              </a:rPr>
              <a:t>  ②</a:t>
            </a:r>
            <a:r>
              <a:rPr lang="zh-CN" altLang="en-US" sz="2800" b="1">
                <a:latin typeface="宋体" panose="02010600030101010101" pitchFamily="2" charset="-122"/>
                <a:ea typeface="宋体" panose="02010600030101010101" pitchFamily="2" charset="-122"/>
              </a:rPr>
              <a:t>法律是社会生活的重要规范。</a:t>
            </a:r>
            <a:endParaRPr lang="en-US" altLang="zh-CN" sz="2800" b="1">
              <a:latin typeface="宋体" panose="02010600030101010101" pitchFamily="2" charset="-122"/>
              <a:ea typeface="宋体" panose="02010600030101010101" pitchFamily="2" charset="-122"/>
            </a:endParaRPr>
          </a:p>
        </p:txBody>
      </p:sp>
      <p:sp>
        <p:nvSpPr>
          <p:cNvPr id="8" name="文本框 7" title=""/>
          <p:cNvSpPr txBox="1"/>
          <p:nvPr>
            <p:custDataLst>
              <p:tags r:id="rId8"/>
            </p:custDataLst>
          </p:nvPr>
        </p:nvSpPr>
        <p:spPr>
          <a:xfrm>
            <a:off x="643843" y="4239981"/>
            <a:ext cx="490664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民事法律关系：</a:t>
            </a:r>
          </a:p>
        </p:txBody>
      </p:sp>
      <p:sp>
        <p:nvSpPr>
          <p:cNvPr id="9" name="矩形 33" title=""/>
          <p:cNvSpPr/>
          <p:nvPr>
            <p:custDataLst>
              <p:tags r:id="rId9"/>
            </p:custDataLst>
          </p:nvPr>
        </p:nvSpPr>
        <p:spPr>
          <a:xfrm>
            <a:off x="927370" y="4879492"/>
            <a:ext cx="9246235"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latin typeface="宋体" panose="02010600030101010101" pitchFamily="2" charset="-122"/>
                <a:ea typeface="宋体" panose="02010600030101010101" pitchFamily="2" charset="-122"/>
              </a:rPr>
              <a:t>(1)基本内涵：就是由民法调整的人身关系和财产关系。</a:t>
            </a:r>
          </a:p>
        </p:txBody>
      </p:sp>
      <p:sp>
        <p:nvSpPr>
          <p:cNvPr id="10" name="矩形 33" title=""/>
          <p:cNvSpPr/>
          <p:nvPr>
            <p:custDataLst>
              <p:tags r:id="rId10"/>
            </p:custDataLst>
          </p:nvPr>
        </p:nvSpPr>
        <p:spPr>
          <a:xfrm>
            <a:off x="927370" y="5527807"/>
            <a:ext cx="9246235" cy="52197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latin typeface="宋体" panose="02010600030101010101" pitchFamily="2" charset="-122"/>
                <a:ea typeface="宋体" panose="02010600030101010101" pitchFamily="2" charset="-122"/>
              </a:rPr>
              <a:t>(</a:t>
            </a:r>
            <a:r>
              <a:rPr lang="en-US" sz="2800" b="1">
                <a:latin typeface="宋体" panose="02010600030101010101" pitchFamily="2" charset="-122"/>
                <a:ea typeface="宋体" panose="02010600030101010101" pitchFamily="2" charset="-122"/>
              </a:rPr>
              <a:t>2</a:t>
            </a:r>
            <a:r>
              <a:rPr sz="2800" b="1">
                <a:latin typeface="宋体" panose="02010600030101010101" pitchFamily="2" charset="-122"/>
                <a:ea typeface="宋体" panose="02010600030101010101" pitchFamily="2" charset="-122"/>
              </a:rPr>
              <a:t>)</a:t>
            </a:r>
            <a:r>
              <a:rPr lang="zh-CN" altLang="en-US" sz="2800" b="1">
                <a:latin typeface="宋体" panose="02010600030101010101" pitchFamily="2" charset="-122"/>
                <a:ea typeface="宋体" panose="02010600030101010101" pitchFamily="2" charset="-122"/>
                <a:sym typeface="+mn-ea"/>
              </a:rPr>
              <a:t>民事法律关系</a:t>
            </a:r>
            <a:r>
              <a:rPr lang="zh-CN" altLang="en-US" sz="2800" b="1">
                <a:latin typeface="宋体" panose="02010600030101010101" pitchFamily="2" charset="-122"/>
                <a:ea typeface="宋体" panose="02010600030101010101" pitchFamily="2" charset="-122"/>
              </a:rPr>
              <a:t>三要素</a:t>
            </a:r>
            <a:r>
              <a:rPr sz="2800" b="1">
                <a:latin typeface="宋体" panose="02010600030101010101" pitchFamily="2" charset="-122"/>
                <a:ea typeface="宋体" panose="02010600030101010101" pitchFamily="2" charset="-122"/>
              </a:rPr>
              <a:t>：</a:t>
            </a:r>
            <a:r>
              <a:rPr lang="zh-CN" altLang="en-US" sz="2800" b="1">
                <a:latin typeface="宋体" panose="02010600030101010101" pitchFamily="2" charset="-122"/>
                <a:ea typeface="宋体" panose="02010600030101010101" pitchFamily="2" charset="-122"/>
              </a:rPr>
              <a:t>主体、客体和内容</a:t>
            </a:r>
            <a:r>
              <a:rPr sz="2800" b="1">
                <a:latin typeface="宋体" panose="02010600030101010101" pitchFamily="2" charset="-122"/>
                <a:ea typeface="宋体" panose="02010600030101010101" pitchFamily="2" charset="-122"/>
              </a:rPr>
              <a:t>。</a:t>
            </a:r>
          </a:p>
        </p:txBody>
      </p:sp>
    </p:spTree>
    <p:custDataLst>
      <p:tags r:id="rId11"/>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linds(horizontal)">
                                      <p:cBhvr>
                                        <p:cTn id="22" dur="500"/>
                                        <p:tgtEl>
                                          <p:spTgt spid="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linds(horizontal)">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9" grpId="0"/>
      <p:bldP spid="10"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拓展</a:t>
            </a:r>
          </a:p>
        </p:txBody>
      </p:sp>
      <p:sp>
        <p:nvSpPr>
          <p:cNvPr id="3" name="文本框 2" title=""/>
          <p:cNvSpPr txBox="1"/>
          <p:nvPr>
            <p:custDataLst>
              <p:tags r:id="rId4"/>
            </p:custDataLst>
          </p:nvPr>
        </p:nvSpPr>
        <p:spPr>
          <a:xfrm>
            <a:off x="694108" y="2291168"/>
            <a:ext cx="806068" cy="1707204"/>
          </a:xfrm>
          <a:prstGeom prst="rect">
            <a:avLst/>
          </a:prstGeom>
          <a:solidFill>
            <a:schemeClr val="accent2">
              <a:lumMod val="75000"/>
            </a:schemeClr>
          </a:solidFill>
          <a:ln>
            <a:noFill/>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1" fontAlgn="ctr" latinLnBrk="0" hangingPunct="1">
              <a:lnSpc>
                <a:spcPct val="10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民事</a:t>
            </a:r>
            <a:endParaRPr lang="zh-CN" altLang="en-US" sz="2400" b="1">
              <a:solidFill>
                <a:schemeClr val="bg1"/>
              </a:solidFill>
              <a:latin typeface="微软雅黑" panose="020b0503020204020204" pitchFamily="34" charset="-122"/>
              <a:ea typeface="微软雅黑" panose="020b0503020204020204" pitchFamily="34" charset="-122"/>
            </a:endParaRPr>
          </a:p>
          <a:p>
            <a:pPr lvl="0" algn="ctr" eaLnBrk="1" fontAlgn="ctr" latinLnBrk="0" hangingPunct="1">
              <a:lnSpc>
                <a:spcPct val="10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法律</a:t>
            </a:r>
            <a:endParaRPr lang="zh-CN" altLang="en-US" sz="2400" b="1">
              <a:solidFill>
                <a:schemeClr val="bg1"/>
              </a:solidFill>
              <a:latin typeface="微软雅黑" panose="020b0503020204020204" pitchFamily="34" charset="-122"/>
              <a:ea typeface="微软雅黑" panose="020b0503020204020204" pitchFamily="34" charset="-122"/>
            </a:endParaRPr>
          </a:p>
          <a:p>
            <a:pPr lvl="0" algn="ctr" eaLnBrk="1" fontAlgn="ctr" latinLnBrk="0" hangingPunct="1">
              <a:lnSpc>
                <a:spcPct val="100000"/>
              </a:lnSpc>
              <a:spcBef>
                <a:spcPct val="0"/>
              </a:spcBef>
              <a:spcAft>
                <a:spcPct val="0"/>
              </a:spcAft>
            </a:pPr>
            <a:r>
              <a:rPr lang="zh-CN" altLang="en-US" sz="2400" b="1">
                <a:solidFill>
                  <a:schemeClr val="bg1"/>
                </a:solidFill>
                <a:latin typeface="微软雅黑" panose="020b0503020204020204" pitchFamily="34" charset="-122"/>
                <a:ea typeface="微软雅黑" panose="020b0503020204020204" pitchFamily="34" charset="-122"/>
                <a:sym typeface="+mn-ea"/>
              </a:rPr>
              <a:t>关系</a:t>
            </a:r>
          </a:p>
        </p:txBody>
      </p:sp>
      <p:sp>
        <p:nvSpPr>
          <p:cNvPr id="4" name="左大括号 3" title=""/>
          <p:cNvSpPr/>
          <p:nvPr>
            <p:custDataLst>
              <p:tags r:id="rId5"/>
            </p:custDataLst>
          </p:nvPr>
        </p:nvSpPr>
        <p:spPr>
          <a:xfrm>
            <a:off x="1528983" y="2556836"/>
            <a:ext cx="287422" cy="1224000"/>
          </a:xfrm>
          <a:prstGeom prst="leftBrace">
            <a:avLst>
              <a:gd name="adj1" fmla="val 0"/>
              <a:gd name="adj2" fmla="val 50000"/>
            </a:avLst>
          </a:prstGeom>
          <a:noFill/>
          <a:ln w="19050" cap="flat" cmpd="sng" algn="ctr">
            <a:solidFill>
              <a:srgbClr val="1552D1"/>
            </a:solidFill>
            <a:prstDash val="solid"/>
            <a:round/>
            <a:headEnd type="none" w="med" len="med"/>
            <a:tailEnd type="none" w="med" len="med"/>
          </a:ln>
        </p:spPr>
        <p:txBody>
          <a:bodyPr vert="horz" wrap="square" lIns="121889" tIns="60944" rIns="121889" bIns="60944"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24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5" name="文本框 4" title=""/>
          <p:cNvSpPr txBox="1"/>
          <p:nvPr>
            <p:custDataLst>
              <p:tags r:id="rId6"/>
            </p:custDataLst>
          </p:nvPr>
        </p:nvSpPr>
        <p:spPr>
          <a:xfrm>
            <a:off x="1816404" y="2352574"/>
            <a:ext cx="1559070" cy="400110"/>
          </a:xfrm>
          <a:prstGeom prst="rect">
            <a:avLst/>
          </a:prstGeom>
          <a:solidFill>
            <a:schemeClr val="accent4">
              <a:lumMod val="75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spcBef>
                <a:spcPct val="0"/>
              </a:spcBef>
              <a:spcAft>
                <a:spcPct val="35000"/>
              </a:spcAft>
            </a:pPr>
            <a:r>
              <a:rPr lang="zh-CN" altLang="en-US" sz="2000" b="1">
                <a:solidFill>
                  <a:schemeClr val="bg1"/>
                </a:solidFill>
                <a:latin typeface="微软雅黑" panose="020b0503020204020204" pitchFamily="34" charset="-122"/>
                <a:ea typeface="微软雅黑" panose="020b0503020204020204" pitchFamily="34" charset="-122"/>
                <a:sym typeface="+mn-ea"/>
              </a:rPr>
              <a:t>财产关系</a:t>
            </a:r>
          </a:p>
        </p:txBody>
      </p:sp>
      <p:sp>
        <p:nvSpPr>
          <p:cNvPr id="6" name="文本框 5" title=""/>
          <p:cNvSpPr txBox="1"/>
          <p:nvPr>
            <p:custDataLst>
              <p:tags r:id="rId7"/>
            </p:custDataLst>
          </p:nvPr>
        </p:nvSpPr>
        <p:spPr>
          <a:xfrm>
            <a:off x="1816404" y="3554718"/>
            <a:ext cx="1559070" cy="400110"/>
          </a:xfrm>
          <a:prstGeom prst="rect">
            <a:avLst/>
          </a:prstGeom>
          <a:solidFill>
            <a:schemeClr val="accent4">
              <a:lumMod val="75000"/>
            </a:schemeClr>
          </a:solidFill>
        </p:spPr>
        <p:txBody>
          <a:bodyPr wrap="square" rtlCol="0" anchor="t">
            <a:spAutoFit/>
          </a:bodyPr>
          <a:lstStyle>
            <a:defPPr>
              <a:defRPr lang="zh-CN"/>
            </a:defPPr>
            <a:lvl1pPr marL="0" lvl="0" algn="ctr" defTabSz="914400" rtl="0" eaLnBrk="1" latinLnBrk="0" hangingPunct="1">
              <a:lnSpc>
                <a:spcPct val="100000"/>
              </a:lnSpc>
              <a:spcBef>
                <a:spcPct val="0"/>
              </a:spcBef>
              <a:spcAft>
                <a:spcPct val="35000"/>
              </a:spcAft>
              <a:defRPr sz="2400" b="1"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ym typeface="+mn-ea"/>
              </a:rPr>
              <a:t>人身关系</a:t>
            </a:r>
          </a:p>
        </p:txBody>
      </p:sp>
      <p:grpSp>
        <p:nvGrpSpPr>
          <p:cNvPr id="16" name="组合 15" title=""/>
          <p:cNvGrpSpPr/>
          <p:nvPr>
            <p:custDataLst>
              <p:tags r:id="rId8"/>
            </p:custDataLst>
          </p:nvPr>
        </p:nvGrpSpPr>
        <p:grpSpPr>
          <a:xfrm>
            <a:off x="3404606" y="1951255"/>
            <a:ext cx="6445471" cy="1092259"/>
            <a:chOff x="3999" y="3290"/>
            <a:chExt cx="7080" cy="1130"/>
          </a:xfrm>
        </p:grpSpPr>
        <p:sp>
          <p:nvSpPr>
            <p:cNvPr id="17" name="矩形 6"/>
            <p:cNvSpPr/>
            <p:nvPr>
              <p:custDataLst>
                <p:tags r:id="rId9"/>
              </p:custDataLst>
            </p:nvPr>
          </p:nvSpPr>
          <p:spPr>
            <a:xfrm>
              <a:off x="6154" y="3290"/>
              <a:ext cx="4925" cy="519"/>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000" b="1">
                  <a:latin typeface="微软雅黑" panose="020b0503020204020204" pitchFamily="34" charset="-122"/>
                  <a:ea typeface="微软雅黑" panose="020b0503020204020204" pitchFamily="34" charset="-122"/>
                </a:rPr>
                <a:t>物权、债权、知识产权</a:t>
              </a:r>
            </a:p>
          </p:txBody>
        </p:sp>
        <p:sp>
          <p:nvSpPr>
            <p:cNvPr id="19" name="矩形 7"/>
            <p:cNvSpPr/>
            <p:nvPr>
              <p:custDataLst>
                <p:tags r:id="rId10"/>
              </p:custDataLst>
            </p:nvPr>
          </p:nvSpPr>
          <p:spPr>
            <a:xfrm>
              <a:off x="6152" y="3901"/>
              <a:ext cx="4925" cy="519"/>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000" b="1">
                  <a:latin typeface="微软雅黑" panose="020b0503020204020204" pitchFamily="34" charset="-122"/>
                  <a:ea typeface="微软雅黑" panose="020b0503020204020204" pitchFamily="34" charset="-122"/>
                  <a:sym typeface="+mn-ea"/>
                </a:rPr>
                <a:t>借贷、继承、转让、赠与等</a:t>
              </a:r>
            </a:p>
          </p:txBody>
        </p:sp>
        <p:grpSp>
          <p:nvGrpSpPr>
            <p:cNvPr id="20" name="组合 19"/>
            <p:cNvGrpSpPr/>
            <p:nvPr>
              <p:custDataLst>
                <p:tags r:id="rId11"/>
              </p:custDataLst>
            </p:nvPr>
          </p:nvGrpSpPr>
          <p:grpSpPr>
            <a:xfrm>
              <a:off x="3999" y="3292"/>
              <a:ext cx="2031" cy="1126"/>
              <a:chOff x="3999" y="3292"/>
              <a:chExt cx="2031" cy="1126"/>
            </a:xfrm>
          </p:grpSpPr>
          <p:sp>
            <p:nvSpPr>
              <p:cNvPr id="21" name="左大括号 20"/>
              <p:cNvSpPr/>
              <p:nvPr>
                <p:custDataLst>
                  <p:tags r:id="rId12"/>
                </p:custDataLst>
              </p:nvPr>
            </p:nvSpPr>
            <p:spPr>
              <a:xfrm>
                <a:off x="3999" y="3490"/>
                <a:ext cx="198" cy="745"/>
              </a:xfrm>
              <a:prstGeom prst="leftBrace">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zh-CN" altLang="en-US" sz="2000" b="1">
                  <a:latin typeface="微软雅黑" panose="020b0503020204020204" pitchFamily="34" charset="-122"/>
                  <a:ea typeface="微软雅黑" panose="020b0503020204020204" pitchFamily="34" charset="-122"/>
                </a:endParaRPr>
              </a:p>
            </p:txBody>
          </p:sp>
          <p:sp>
            <p:nvSpPr>
              <p:cNvPr id="22" name="文本框 21"/>
              <p:cNvSpPr txBox="1"/>
              <p:nvPr>
                <p:custDataLst>
                  <p:tags r:id="rId13"/>
                </p:custDataLst>
              </p:nvPr>
            </p:nvSpPr>
            <p:spPr>
              <a:xfrm>
                <a:off x="4212" y="3292"/>
                <a:ext cx="1818" cy="519"/>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marR="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strike="noStrike" kern="1200" cap="none" normalizeH="0" baseline="0">
                    <a:ln>
                      <a:noFill/>
                    </a:ln>
                    <a:solidFill>
                      <a:schemeClr val="tx1"/>
                    </a:solidFill>
                    <a:effectLst/>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微软雅黑" panose="020b0503020204020204" pitchFamily="34" charset="-122"/>
                    <a:ea typeface="微软雅黑" panose="020b0503020204020204" pitchFamily="34" charset="-122"/>
                    <a:sym typeface="+mn-ea"/>
                  </a:rPr>
                  <a:t>财产所有</a:t>
                </a:r>
              </a:p>
            </p:txBody>
          </p:sp>
          <p:sp>
            <p:nvSpPr>
              <p:cNvPr id="23" name="文本框 22"/>
              <p:cNvSpPr txBox="1"/>
              <p:nvPr>
                <p:custDataLst>
                  <p:tags r:id="rId14"/>
                </p:custDataLst>
              </p:nvPr>
            </p:nvSpPr>
            <p:spPr>
              <a:xfrm>
                <a:off x="4212" y="3899"/>
                <a:ext cx="1818" cy="519"/>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marR="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strike="noStrike" kern="1200" cap="none" normalizeH="0" baseline="0">
                    <a:ln>
                      <a:noFill/>
                    </a:ln>
                    <a:solidFill>
                      <a:schemeClr val="tx1"/>
                    </a:solidFill>
                    <a:effectLst/>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微软雅黑" panose="020b0503020204020204" pitchFamily="34" charset="-122"/>
                    <a:ea typeface="微软雅黑" panose="020b0503020204020204" pitchFamily="34" charset="-122"/>
                    <a:sym typeface="+mn-ea"/>
                  </a:rPr>
                  <a:t>财产转移</a:t>
                </a:r>
              </a:p>
            </p:txBody>
          </p:sp>
        </p:grpSp>
      </p:grpSp>
      <p:grpSp>
        <p:nvGrpSpPr>
          <p:cNvPr id="24" name="组合 23" title=""/>
          <p:cNvGrpSpPr/>
          <p:nvPr>
            <p:custDataLst>
              <p:tags r:id="rId15"/>
            </p:custDataLst>
          </p:nvPr>
        </p:nvGrpSpPr>
        <p:grpSpPr>
          <a:xfrm>
            <a:off x="3388272" y="3169516"/>
            <a:ext cx="7222823" cy="1051297"/>
            <a:chOff x="3770" y="4861"/>
            <a:chExt cx="8533" cy="1242"/>
          </a:xfrm>
        </p:grpSpPr>
        <p:sp>
          <p:nvSpPr>
            <p:cNvPr id="25" name="矩形 8"/>
            <p:cNvSpPr/>
            <p:nvPr>
              <p:custDataLst>
                <p:tags r:id="rId16"/>
              </p:custDataLst>
            </p:nvPr>
          </p:nvSpPr>
          <p:spPr>
            <a:xfrm>
              <a:off x="6150" y="4890"/>
              <a:ext cx="6153" cy="545"/>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000" b="1">
                  <a:latin typeface="微软雅黑" panose="020b0503020204020204" pitchFamily="34" charset="-122"/>
                  <a:ea typeface="微软雅黑" panose="020b0503020204020204" pitchFamily="34" charset="-122"/>
                  <a:sym typeface="+mn-ea"/>
                </a:rPr>
                <a:t>生命、健康、姓名、肖像、名誉等人格利益</a:t>
              </a:r>
            </a:p>
          </p:txBody>
        </p:sp>
        <p:sp>
          <p:nvSpPr>
            <p:cNvPr id="26" name="矩形 9"/>
            <p:cNvSpPr/>
            <p:nvPr>
              <p:custDataLst>
                <p:tags r:id="rId17"/>
              </p:custDataLst>
            </p:nvPr>
          </p:nvSpPr>
          <p:spPr>
            <a:xfrm>
              <a:off x="6129" y="5508"/>
              <a:ext cx="6174" cy="593"/>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000" b="1">
                  <a:latin typeface="微软雅黑" panose="020b0503020204020204" pitchFamily="34" charset="-122"/>
                  <a:ea typeface="微软雅黑" panose="020b0503020204020204" pitchFamily="34" charset="-122"/>
                  <a:sym typeface="+mn-ea"/>
                </a:rPr>
                <a:t>配偶关系、父母子女关系、等等</a:t>
              </a:r>
            </a:p>
          </p:txBody>
        </p:sp>
        <p:grpSp>
          <p:nvGrpSpPr>
            <p:cNvPr id="27" name="组合 26"/>
            <p:cNvGrpSpPr/>
            <p:nvPr>
              <p:custDataLst>
                <p:tags r:id="rId18"/>
              </p:custDataLst>
            </p:nvPr>
          </p:nvGrpSpPr>
          <p:grpSpPr>
            <a:xfrm>
              <a:off x="3770" y="4861"/>
              <a:ext cx="2196" cy="1242"/>
              <a:chOff x="3770" y="4861"/>
              <a:chExt cx="2196" cy="1242"/>
            </a:xfrm>
          </p:grpSpPr>
          <p:sp>
            <p:nvSpPr>
              <p:cNvPr id="28" name="左大括号 27"/>
              <p:cNvSpPr/>
              <p:nvPr>
                <p:custDataLst>
                  <p:tags r:id="rId19"/>
                </p:custDataLst>
              </p:nvPr>
            </p:nvSpPr>
            <p:spPr>
              <a:xfrm>
                <a:off x="3770" y="5062"/>
                <a:ext cx="213" cy="808"/>
              </a:xfrm>
              <a:prstGeom prst="leftBrace">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zh-CN" altLang="en-US" sz="2000" b="1">
                  <a:latin typeface="微软雅黑" panose="020b0503020204020204" pitchFamily="34" charset="-122"/>
                  <a:ea typeface="微软雅黑" panose="020b0503020204020204" pitchFamily="34" charset="-122"/>
                </a:endParaRPr>
              </a:p>
            </p:txBody>
          </p:sp>
          <p:sp>
            <p:nvSpPr>
              <p:cNvPr id="29" name="文本框 28"/>
              <p:cNvSpPr txBox="1"/>
              <p:nvPr>
                <p:custDataLst>
                  <p:tags r:id="rId20"/>
                </p:custDataLst>
              </p:nvPr>
            </p:nvSpPr>
            <p:spPr>
              <a:xfrm>
                <a:off x="4011" y="4861"/>
                <a:ext cx="1955" cy="593"/>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marR="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strike="noStrike" kern="1200" cap="none" normalizeH="0" baseline="0">
                    <a:ln>
                      <a:noFill/>
                    </a:ln>
                    <a:solidFill>
                      <a:schemeClr val="tx1"/>
                    </a:solidFill>
                    <a:effectLst/>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微软雅黑" panose="020b0503020204020204" pitchFamily="34" charset="-122"/>
                    <a:ea typeface="微软雅黑" panose="020b0503020204020204" pitchFamily="34" charset="-122"/>
                    <a:sym typeface="+mn-ea"/>
                  </a:rPr>
                  <a:t>人格关系</a:t>
                </a:r>
              </a:p>
            </p:txBody>
          </p:sp>
          <p:sp>
            <p:nvSpPr>
              <p:cNvPr id="30" name="文本框 29"/>
              <p:cNvSpPr txBox="1"/>
              <p:nvPr>
                <p:custDataLst>
                  <p:tags r:id="rId21"/>
                </p:custDataLst>
              </p:nvPr>
            </p:nvSpPr>
            <p:spPr>
              <a:xfrm>
                <a:off x="4011" y="5510"/>
                <a:ext cx="1955" cy="593"/>
              </a:xfrm>
              <a:prstGeom prst="rect">
                <a:avLst/>
              </a:prstGeom>
              <a:noFill/>
              <a:ln w="12700" cap="flat" cmpd="sng" algn="ctr">
                <a:solidFill>
                  <a:srgbClr val="1552D1"/>
                </a:solidFill>
                <a:prstDash val="solid"/>
                <a:round/>
                <a:headEnd type="none" w="med" len="med"/>
                <a:tailEnd type="none" w="med" len="med"/>
              </a:ln>
            </p:spPr>
            <p:txBody>
              <a:bodyPr vert="horz" wrap="square" lIns="121889" tIns="60944" rIns="121889" bIns="60944" numCol="1" anchor="ctr" anchorCtr="0" compatLnSpc="1"/>
              <a:lstStyle>
                <a:defPPr>
                  <a:defRPr lang="zh-CN"/>
                </a:defPPr>
                <a:lvl1pPr marL="0" marR="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strike="noStrike" kern="1200" cap="none" normalizeH="0" baseline="0">
                    <a:ln>
                      <a:noFill/>
                    </a:ln>
                    <a:solidFill>
                      <a:schemeClr val="tx1"/>
                    </a:solidFill>
                    <a:effectLst/>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微软雅黑" panose="020b0503020204020204" pitchFamily="34" charset="-122"/>
                    <a:ea typeface="微软雅黑" panose="020b0503020204020204" pitchFamily="34" charset="-122"/>
                    <a:sym typeface="+mn-ea"/>
                  </a:rPr>
                  <a:t>身份关系</a:t>
                </a:r>
              </a:p>
            </p:txBody>
          </p:sp>
        </p:grpSp>
      </p:grpSp>
    </p:spTree>
    <p:custDataLst>
      <p:tags r:id="rId22"/>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linds(horizontal)">
                                      <p:cBhvr>
                                        <p:cTn id="12" dur="500"/>
                                        <p:tgtEl>
                                          <p:spTgt spid="16"/>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wipe(down)">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文本框 7" title=""/>
          <p:cNvSpPr txBox="1"/>
          <p:nvPr>
            <p:custDataLst>
              <p:tags r:id="rId4"/>
            </p:custDataLst>
          </p:nvPr>
        </p:nvSpPr>
        <p:spPr>
          <a:xfrm>
            <a:off x="643842" y="725256"/>
            <a:ext cx="490664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民事法律关系：</a:t>
            </a:r>
          </a:p>
        </p:txBody>
      </p:sp>
      <p:sp>
        <p:nvSpPr>
          <p:cNvPr id="29" name="文本框 28" title=""/>
          <p:cNvSpPr txBox="1"/>
          <p:nvPr>
            <p:custDataLst>
              <p:tags r:id="rId5"/>
            </p:custDataLst>
          </p:nvPr>
        </p:nvSpPr>
        <p:spPr>
          <a:xfrm>
            <a:off x="718821" y="1373505"/>
            <a:ext cx="10558780" cy="107305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100"/>
              </a:lnSpc>
            </a:pPr>
            <a:r>
              <a:rPr lang="zh-CN" altLang="en-US" sz="2800" b="1">
                <a:latin typeface="宋体" panose="02010600030101010101" pitchFamily="2" charset="-122"/>
                <a:ea typeface="宋体" panose="02010600030101010101" pitchFamily="2" charset="-122"/>
                <a:cs typeface="黑体" panose="02010609060101010101" pitchFamily="49" charset="-122"/>
                <a:sym typeface="+mn-ea"/>
              </a:rPr>
              <a:t>（</a:t>
            </a:r>
            <a:r>
              <a:rPr lang="en-US" altLang="zh-CN" sz="2800" b="1">
                <a:latin typeface="宋体" panose="02010600030101010101" pitchFamily="2" charset="-122"/>
                <a:ea typeface="宋体" panose="02010600030101010101" pitchFamily="2" charset="-122"/>
                <a:cs typeface="黑体" panose="02010609060101010101" pitchFamily="49" charset="-122"/>
                <a:sym typeface="+mn-ea"/>
              </a:rPr>
              <a:t>3</a:t>
            </a:r>
            <a:r>
              <a:rPr lang="zh-CN" altLang="en-US" sz="2800" b="1">
                <a:latin typeface="宋体" panose="02010600030101010101" pitchFamily="2" charset="-122"/>
                <a:ea typeface="宋体" panose="02010600030101010101" pitchFamily="2" charset="-122"/>
                <a:cs typeface="黑体" panose="02010609060101010101" pitchFamily="49" charset="-122"/>
                <a:sym typeface="+mn-ea"/>
              </a:rPr>
              <a:t>）民事法律关系的主体：</a:t>
            </a:r>
            <a:r>
              <a:rPr lang="zh-CN" altLang="en-US" sz="2800" b="1">
                <a:latin typeface="宋体" panose="02010600030101010101" pitchFamily="2" charset="-122"/>
                <a:ea typeface="宋体" panose="02010600030101010101" pitchFamily="2" charset="-122"/>
                <a:sym typeface="+mn-ea"/>
              </a:rPr>
              <a:t>参与民事法律关系</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依法享有</a:t>
            </a:r>
            <a:r>
              <a:rPr lang="zh-CN" altLang="en-US" sz="2800" b="1" u="sng">
                <a:latin typeface="宋体" panose="02010600030101010101" pitchFamily="2" charset="-122"/>
                <a:ea typeface="宋体" panose="02010600030101010101" pitchFamily="2" charset="-122"/>
                <a:cs typeface="微软雅黑" panose="020b0503020204020204" pitchFamily="34" charset="-122"/>
                <a:sym typeface="+mn-ea"/>
              </a:rPr>
              <a:t>民事权利</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和承担</a:t>
            </a:r>
            <a:r>
              <a:rPr lang="zh-CN" altLang="en-US" sz="2800" b="1" u="sng">
                <a:latin typeface="宋体" panose="02010600030101010101" pitchFamily="2" charset="-122"/>
                <a:ea typeface="宋体" panose="02010600030101010101" pitchFamily="2" charset="-122"/>
                <a:cs typeface="微软雅黑" panose="020b0503020204020204" pitchFamily="34" charset="-122"/>
                <a:sym typeface="+mn-ea"/>
              </a:rPr>
              <a:t>民事义务</a:t>
            </a:r>
            <a:r>
              <a:rPr lang="zh-CN" altLang="en-US" sz="2800" b="1">
                <a:latin typeface="宋体" panose="02010600030101010101" pitchFamily="2" charset="-122"/>
                <a:ea typeface="宋体" panose="02010600030101010101" pitchFamily="2" charset="-122"/>
                <a:cs typeface="微软雅黑" panose="020b0503020204020204" pitchFamily="34" charset="-122"/>
                <a:sym typeface="+mn-ea"/>
              </a:rPr>
              <a:t>的自然人、法人或非法人组织。</a:t>
            </a:r>
            <a:endParaRPr lang="en-US" altLang="zh-CN" sz="2800" b="1">
              <a:latin typeface="宋体" panose="02010600030101010101" pitchFamily="2" charset="-122"/>
              <a:ea typeface="宋体" panose="02010600030101010101" pitchFamily="2" charset="-122"/>
              <a:cs typeface="微软雅黑" panose="020b0503020204020204" pitchFamily="34" charset="-122"/>
              <a:sym typeface="+mn-ea"/>
            </a:endParaRPr>
          </a:p>
        </p:txBody>
      </p:sp>
      <p:grpSp>
        <p:nvGrpSpPr>
          <p:cNvPr id="30" name="组合 29" title=""/>
          <p:cNvGrpSpPr/>
          <p:nvPr>
            <p:custDataLst>
              <p:tags r:id="rId6"/>
            </p:custDataLst>
          </p:nvPr>
        </p:nvGrpSpPr>
        <p:grpSpPr>
          <a:xfrm>
            <a:off x="691467" y="3020364"/>
            <a:ext cx="4709413" cy="2907224"/>
            <a:chOff x="1058054" y="3228260"/>
            <a:chExt cx="4709400" cy="2907184"/>
          </a:xfrm>
        </p:grpSpPr>
        <p:grpSp>
          <p:nvGrpSpPr>
            <p:cNvPr id="31" name="组合 30"/>
            <p:cNvGrpSpPr/>
            <p:nvPr>
              <p:custDataLst>
                <p:tags r:id="rId7"/>
              </p:custDataLst>
            </p:nvPr>
          </p:nvGrpSpPr>
          <p:grpSpPr>
            <a:xfrm>
              <a:off x="2166196" y="3228260"/>
              <a:ext cx="2724122" cy="2482158"/>
              <a:chOff x="1681" y="4207"/>
              <a:chExt cx="3218" cy="3618"/>
            </a:xfrm>
          </p:grpSpPr>
          <p:sp>
            <p:nvSpPr>
              <p:cNvPr id="37" name="左大括号 36"/>
              <p:cNvSpPr/>
              <p:nvPr>
                <p:custDataLst>
                  <p:tags r:id="rId8"/>
                </p:custDataLst>
              </p:nvPr>
            </p:nvSpPr>
            <p:spPr>
              <a:xfrm>
                <a:off x="1681" y="4507"/>
                <a:ext cx="285" cy="2764"/>
              </a:xfrm>
              <a:prstGeom prst="leftBrace">
                <a:avLst>
                  <a:gd name="adj1" fmla="val 151548"/>
                  <a:gd name="adj2" fmla="val 50000"/>
                </a:avLst>
              </a:prstGeom>
              <a:noFill/>
              <a:ln w="28575" cap="flat" cmpd="sng" algn="ctr">
                <a:solidFill>
                  <a:srgbClr val="1552D1"/>
                </a:solidFill>
                <a:prstDash val="solid"/>
                <a:round/>
                <a:headEnd type="none" w="med" len="med"/>
                <a:tailEnd type="none" w="med" len="med"/>
              </a:ln>
            </p:spPr>
            <p:txBody>
              <a:bodyPr vert="horz" wrap="square" lIns="121888" tIns="60944" rIns="121888" bIns="60944"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base">
                  <a:spcBef>
                    <a:spcPct val="0"/>
                  </a:spcBef>
                  <a:spcAft>
                    <a:spcPct val="0"/>
                  </a:spcAft>
                </a:pPr>
                <a:endParaRPr lang="zh-CN" altLang="en-US" sz="2400" b="1">
                  <a:latin typeface="宋体" panose="02010600030101010101" pitchFamily="2" charset="-122"/>
                  <a:ea typeface="宋体" panose="02010600030101010101" pitchFamily="2" charset="-122"/>
                </a:endParaRPr>
              </a:p>
            </p:txBody>
          </p:sp>
          <p:sp>
            <p:nvSpPr>
              <p:cNvPr id="38" name="文本框 37"/>
              <p:cNvSpPr txBox="1"/>
              <p:nvPr>
                <p:custDataLst>
                  <p:tags r:id="rId9"/>
                </p:custDataLst>
              </p:nvPr>
            </p:nvSpPr>
            <p:spPr>
              <a:xfrm>
                <a:off x="1879" y="4207"/>
                <a:ext cx="3020" cy="67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spcBef>
                    <a:spcPct val="0"/>
                  </a:spcBef>
                  <a:spcAft>
                    <a:spcPct val="35000"/>
                  </a:spcAft>
                </a:pPr>
                <a:r>
                  <a:rPr lang="zh-CN" altLang="en-US" sz="2400" b="1">
                    <a:latin typeface="宋体" panose="02010600030101010101" pitchFamily="2" charset="-122"/>
                    <a:ea typeface="宋体" panose="02010600030101010101" pitchFamily="2" charset="-122"/>
                    <a:sym typeface="+mn-ea"/>
                  </a:rPr>
                  <a:t>自然人</a:t>
                </a:r>
              </a:p>
            </p:txBody>
          </p:sp>
          <p:sp>
            <p:nvSpPr>
              <p:cNvPr id="39" name="文本框 38"/>
              <p:cNvSpPr txBox="1"/>
              <p:nvPr>
                <p:custDataLst>
                  <p:tags r:id="rId10"/>
                </p:custDataLst>
              </p:nvPr>
            </p:nvSpPr>
            <p:spPr>
              <a:xfrm>
                <a:off x="1911" y="7152"/>
                <a:ext cx="1323" cy="67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spcBef>
                    <a:spcPct val="0"/>
                  </a:spcBef>
                  <a:spcAft>
                    <a:spcPct val="35000"/>
                  </a:spcAft>
                </a:pPr>
                <a:r>
                  <a:rPr lang="zh-CN" altLang="en-US" sz="2400" b="1">
                    <a:latin typeface="宋体" panose="02010600030101010101" pitchFamily="2" charset="-122"/>
                    <a:ea typeface="宋体" panose="02010600030101010101" pitchFamily="2" charset="-122"/>
                    <a:sym typeface="+mn-ea"/>
                  </a:rPr>
                  <a:t>组织</a:t>
                </a:r>
              </a:p>
            </p:txBody>
          </p:sp>
        </p:grpSp>
        <p:grpSp>
          <p:nvGrpSpPr>
            <p:cNvPr id="32" name="组合 31"/>
            <p:cNvGrpSpPr/>
            <p:nvPr>
              <p:custDataLst>
                <p:tags r:id="rId11"/>
              </p:custDataLst>
            </p:nvPr>
          </p:nvGrpSpPr>
          <p:grpSpPr>
            <a:xfrm>
              <a:off x="3191202" y="4827499"/>
              <a:ext cx="2576252" cy="1307945"/>
              <a:chOff x="3647" y="5469"/>
              <a:chExt cx="2911" cy="1254"/>
            </a:xfrm>
          </p:grpSpPr>
          <p:sp>
            <p:nvSpPr>
              <p:cNvPr id="34" name="左大括号 33"/>
              <p:cNvSpPr/>
              <p:nvPr>
                <p:custDataLst>
                  <p:tags r:id="rId12"/>
                </p:custDataLst>
              </p:nvPr>
            </p:nvSpPr>
            <p:spPr>
              <a:xfrm>
                <a:off x="3647" y="5679"/>
                <a:ext cx="257" cy="921"/>
              </a:xfrm>
              <a:prstGeom prst="leftBrace">
                <a:avLst/>
              </a:prstGeom>
              <a:noFill/>
              <a:ln w="28575" cap="flat" cmpd="sng" algn="ctr">
                <a:solidFill>
                  <a:srgbClr val="1552D1"/>
                </a:solidFill>
                <a:prstDash val="solid"/>
                <a:round/>
                <a:headEnd type="none" w="med" len="med"/>
                <a:tailEnd type="none" w="med" len="med"/>
              </a:ln>
            </p:spPr>
            <p:txBody>
              <a:bodyPr vert="horz" wrap="square" lIns="121888" tIns="60944" rIns="121888" bIns="60944"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base">
                  <a:spcBef>
                    <a:spcPct val="0"/>
                  </a:spcBef>
                  <a:spcAft>
                    <a:spcPct val="0"/>
                  </a:spcAft>
                </a:pPr>
                <a:endParaRPr lang="zh-CN" altLang="en-US" sz="2400" b="1">
                  <a:latin typeface="宋体" panose="02010600030101010101" pitchFamily="2" charset="-122"/>
                  <a:ea typeface="宋体" panose="02010600030101010101" pitchFamily="2" charset="-122"/>
                </a:endParaRPr>
              </a:p>
            </p:txBody>
          </p:sp>
          <p:sp>
            <p:nvSpPr>
              <p:cNvPr id="35" name="文本框 34"/>
              <p:cNvSpPr txBox="1"/>
              <p:nvPr>
                <p:custDataLst>
                  <p:tags r:id="rId13"/>
                </p:custDataLst>
              </p:nvPr>
            </p:nvSpPr>
            <p:spPr>
              <a:xfrm>
                <a:off x="3954" y="5469"/>
                <a:ext cx="2219" cy="44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sym typeface="+mn-ea"/>
                  </a:rPr>
                  <a:t>法人组织</a:t>
                </a:r>
              </a:p>
            </p:txBody>
          </p:sp>
          <p:sp>
            <p:nvSpPr>
              <p:cNvPr id="36" name="文本框 35"/>
              <p:cNvSpPr txBox="1"/>
              <p:nvPr>
                <p:custDataLst>
                  <p:tags r:id="rId14"/>
                </p:custDataLst>
              </p:nvPr>
            </p:nvSpPr>
            <p:spPr>
              <a:xfrm>
                <a:off x="3934" y="6280"/>
                <a:ext cx="2624" cy="44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sym typeface="+mn-ea"/>
                  </a:rPr>
                  <a:t>非法人组织</a:t>
                </a:r>
              </a:p>
            </p:txBody>
          </p:sp>
        </p:grpSp>
        <p:sp>
          <p:nvSpPr>
            <p:cNvPr id="33" name="文本框 32"/>
            <p:cNvSpPr txBox="1"/>
            <p:nvPr>
              <p:custDataLst>
                <p:tags r:id="rId15"/>
              </p:custDataLst>
            </p:nvPr>
          </p:nvSpPr>
          <p:spPr>
            <a:xfrm>
              <a:off x="1058054" y="3948386"/>
              <a:ext cx="1063997" cy="830986"/>
            </a:xfrm>
            <a:prstGeom prst="rect">
              <a:avLst/>
            </a:prstGeom>
            <a:solidFill>
              <a:schemeClr val="accent6">
                <a:lumMod val="40000"/>
                <a:lumOff val="6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1" fontAlgn="auto" latinLnBrk="0" hangingPunct="1">
                <a:lnSpc>
                  <a:spcPct val="100000"/>
                </a:lnSpc>
                <a:spcBef>
                  <a:spcPct val="0"/>
                </a:spcBef>
                <a:spcAft>
                  <a:spcPct val="0"/>
                </a:spcAft>
              </a:pPr>
              <a:r>
                <a:rPr lang="zh-CN" altLang="en-US" sz="2400" b="1">
                  <a:latin typeface="宋体" panose="02010600030101010101" pitchFamily="2" charset="-122"/>
                  <a:ea typeface="宋体" panose="02010600030101010101" pitchFamily="2" charset="-122"/>
                  <a:sym typeface="+mn-ea"/>
                </a:rPr>
                <a:t>民事主体</a:t>
              </a:r>
            </a:p>
          </p:txBody>
        </p:sp>
      </p:grpSp>
      <p:grpSp>
        <p:nvGrpSpPr>
          <p:cNvPr id="40" name="组合 39" title=""/>
          <p:cNvGrpSpPr/>
          <p:nvPr>
            <p:custDataLst>
              <p:tags r:id="rId16"/>
            </p:custDataLst>
          </p:nvPr>
        </p:nvGrpSpPr>
        <p:grpSpPr>
          <a:xfrm>
            <a:off x="3096319" y="2684094"/>
            <a:ext cx="3220905" cy="1282276"/>
            <a:chOff x="4672" y="2693"/>
            <a:chExt cx="3582" cy="1515"/>
          </a:xfrm>
        </p:grpSpPr>
        <p:sp>
          <p:nvSpPr>
            <p:cNvPr id="41" name="左大括号 40"/>
            <p:cNvSpPr/>
            <p:nvPr>
              <p:custDataLst>
                <p:tags r:id="rId17"/>
              </p:custDataLst>
            </p:nvPr>
          </p:nvSpPr>
          <p:spPr>
            <a:xfrm>
              <a:off x="4672" y="2930"/>
              <a:ext cx="292" cy="963"/>
            </a:xfrm>
            <a:prstGeom prst="leftBrace">
              <a:avLst/>
            </a:prstGeom>
            <a:noFill/>
            <a:ln w="28575" cap="flat" cmpd="sng" algn="ctr">
              <a:solidFill>
                <a:srgbClr val="1552D1"/>
              </a:solidFill>
              <a:prstDash val="solid"/>
              <a:round/>
              <a:headEnd type="none" w="med" len="med"/>
              <a:tailEnd type="none" w="med" len="med"/>
            </a:ln>
          </p:spPr>
          <p:txBody>
            <a:bodyPr vert="horz" wrap="square" lIns="121888" tIns="60944" rIns="121888" bIns="60944"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base">
                <a:spcBef>
                  <a:spcPct val="0"/>
                </a:spcBef>
                <a:spcAft>
                  <a:spcPct val="0"/>
                </a:spcAft>
              </a:pPr>
              <a:endParaRPr lang="zh-CN" altLang="en-US" sz="2400" b="1">
                <a:latin typeface="宋体" panose="02010600030101010101" pitchFamily="2" charset="-122"/>
                <a:ea typeface="宋体" panose="02010600030101010101" pitchFamily="2" charset="-122"/>
              </a:endParaRPr>
            </a:p>
          </p:txBody>
        </p:sp>
        <p:sp>
          <p:nvSpPr>
            <p:cNvPr id="42" name="文本框 41"/>
            <p:cNvSpPr txBox="1"/>
            <p:nvPr>
              <p:custDataLst>
                <p:tags r:id="rId18"/>
              </p:custDataLst>
            </p:nvPr>
          </p:nvSpPr>
          <p:spPr>
            <a:xfrm>
              <a:off x="4932" y="2693"/>
              <a:ext cx="3286" cy="5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sym typeface="+mn-ea"/>
                </a:rPr>
                <a:t>完全民事行为能力人</a:t>
              </a:r>
            </a:p>
          </p:txBody>
        </p:sp>
        <p:sp>
          <p:nvSpPr>
            <p:cNvPr id="43" name="文本框 42"/>
            <p:cNvSpPr txBox="1"/>
            <p:nvPr>
              <p:custDataLst>
                <p:tags r:id="rId19"/>
              </p:custDataLst>
            </p:nvPr>
          </p:nvSpPr>
          <p:spPr>
            <a:xfrm>
              <a:off x="4968" y="3663"/>
              <a:ext cx="2944" cy="5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latin typeface="宋体" panose="02010600030101010101" pitchFamily="2" charset="-122"/>
                  <a:ea typeface="宋体" panose="02010600030101010101" pitchFamily="2" charset="-122"/>
                  <a:sym typeface="+mn-ea"/>
                </a:rPr>
                <a:t>无民事行为能力人</a:t>
              </a:r>
            </a:p>
          </p:txBody>
        </p:sp>
        <p:sp>
          <p:nvSpPr>
            <p:cNvPr id="44" name="文本框 43"/>
            <p:cNvSpPr txBox="1"/>
            <p:nvPr>
              <p:custDataLst>
                <p:tags r:id="rId20"/>
              </p:custDataLst>
            </p:nvPr>
          </p:nvSpPr>
          <p:spPr>
            <a:xfrm>
              <a:off x="4968" y="3183"/>
              <a:ext cx="3286" cy="5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宋体" panose="02010600030101010101" pitchFamily="2" charset="-122"/>
                  <a:ea typeface="宋体" panose="02010600030101010101" pitchFamily="2" charset="-122"/>
                  <a:sym typeface="+mn-ea"/>
                </a:rPr>
                <a:t>限制民事行为能力人</a:t>
              </a:r>
            </a:p>
          </p:txBody>
        </p:sp>
      </p:grpSp>
      <p:grpSp>
        <p:nvGrpSpPr>
          <p:cNvPr id="45" name="组合 44" title=""/>
          <p:cNvGrpSpPr/>
          <p:nvPr>
            <p:custDataLst>
              <p:tags r:id="rId21"/>
            </p:custDataLst>
          </p:nvPr>
        </p:nvGrpSpPr>
        <p:grpSpPr>
          <a:xfrm>
            <a:off x="4665578" y="4018148"/>
            <a:ext cx="6716642" cy="1362797"/>
            <a:chOff x="5201" y="4088"/>
            <a:chExt cx="7935" cy="1610"/>
          </a:xfrm>
        </p:grpSpPr>
        <p:sp>
          <p:nvSpPr>
            <p:cNvPr id="46" name="矩形 8"/>
            <p:cNvSpPr/>
            <p:nvPr>
              <p:custDataLst>
                <p:tags r:id="rId22"/>
              </p:custDataLst>
            </p:nvPr>
          </p:nvSpPr>
          <p:spPr>
            <a:xfrm>
              <a:off x="5406" y="4088"/>
              <a:ext cx="7730" cy="1610"/>
            </a:xfrm>
            <a:prstGeom prst="rect">
              <a:avLst/>
            </a:prstGeom>
            <a:no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fontAlgn="auto">
                <a:lnSpc>
                  <a:spcPct val="120000"/>
                </a:lnSpc>
                <a:buClrTx/>
                <a:buSzTx/>
                <a:buFontTx/>
              </a:pPr>
              <a:r>
                <a:rPr lang="zh-CN" altLang="en-US" sz="2400" b="1">
                  <a:latin typeface="宋体" panose="02010600030101010101" pitchFamily="2" charset="-122"/>
                  <a:ea typeface="宋体" panose="02010600030101010101" pitchFamily="2" charset="-122"/>
                  <a:sym typeface="+mn-ea"/>
                </a:rPr>
                <a:t>营利法人</a:t>
              </a:r>
              <a:endParaRPr lang="zh-CN" altLang="en-US" sz="2000" b="1">
                <a:latin typeface="宋体" panose="02010600030101010101" pitchFamily="2" charset="-122"/>
                <a:ea typeface="宋体" panose="02010600030101010101" pitchFamily="2" charset="-122"/>
                <a:sym typeface="+mn-ea"/>
              </a:endParaRPr>
            </a:p>
            <a:p>
              <a:pPr lvl="0" algn="l" fontAlgn="auto">
                <a:lnSpc>
                  <a:spcPct val="120000"/>
                </a:lnSpc>
                <a:buClrTx/>
                <a:buSzTx/>
                <a:buFontTx/>
              </a:pPr>
              <a:r>
                <a:rPr lang="zh-CN" altLang="en-US" sz="2400" b="1">
                  <a:latin typeface="宋体" panose="02010600030101010101" pitchFamily="2" charset="-122"/>
                  <a:ea typeface="宋体" panose="02010600030101010101" pitchFamily="2" charset="-122"/>
                  <a:sym typeface="+mn-ea"/>
                </a:rPr>
                <a:t>非营利法人</a:t>
              </a:r>
              <a:endParaRPr lang="en-US" altLang="zh-CN" sz="2400" b="1">
                <a:latin typeface="宋体" panose="02010600030101010101" pitchFamily="2" charset="-122"/>
                <a:ea typeface="宋体" panose="02010600030101010101" pitchFamily="2" charset="-122"/>
                <a:sym typeface="+mn-ea"/>
              </a:endParaRPr>
            </a:p>
            <a:p>
              <a:pPr lvl="0" algn="l" fontAlgn="auto">
                <a:lnSpc>
                  <a:spcPct val="120000"/>
                </a:lnSpc>
                <a:buClrTx/>
                <a:buSzTx/>
                <a:buFontTx/>
              </a:pPr>
              <a:r>
                <a:rPr lang="zh-CN" altLang="en-US" sz="2400" b="1">
                  <a:latin typeface="宋体" panose="02010600030101010101" pitchFamily="2" charset="-122"/>
                  <a:ea typeface="宋体" panose="02010600030101010101" pitchFamily="2" charset="-122"/>
                  <a:sym typeface="+mn-ea"/>
                </a:rPr>
                <a:t>特别法人</a:t>
              </a:r>
            </a:p>
          </p:txBody>
        </p:sp>
        <p:sp>
          <p:nvSpPr>
            <p:cNvPr id="47" name="左大括号 46"/>
            <p:cNvSpPr/>
            <p:nvPr>
              <p:custDataLst>
                <p:tags r:id="rId23"/>
              </p:custDataLst>
            </p:nvPr>
          </p:nvSpPr>
          <p:spPr>
            <a:xfrm>
              <a:off x="5201" y="4447"/>
              <a:ext cx="226" cy="994"/>
            </a:xfrm>
            <a:prstGeom prst="leftBrace">
              <a:avLst/>
            </a:prstGeom>
            <a:noFill/>
            <a:ln w="28575" cap="flat" cmpd="sng" algn="ctr">
              <a:solidFill>
                <a:srgbClr val="00B050"/>
              </a:solidFill>
              <a:prstDash val="solid"/>
              <a:round/>
              <a:headEnd type="none" w="med" len="med"/>
              <a:tailEnd type="none" w="med" len="med"/>
            </a:ln>
          </p:spPr>
          <p:txBody>
            <a:bodyPr vert="horz" wrap="square" lIns="121888" tIns="60944" rIns="121888" bIns="60944"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fontAlgn="base">
                <a:spcBef>
                  <a:spcPct val="0"/>
                </a:spcBef>
                <a:spcAft>
                  <a:spcPct val="0"/>
                </a:spcAft>
              </a:pPr>
              <a:endParaRPr lang="zh-CN" altLang="en-US" sz="2400" b="1">
                <a:latin typeface="宋体" panose="02010600030101010101" pitchFamily="2" charset="-122"/>
                <a:ea typeface="宋体" panose="02010600030101010101" pitchFamily="2" charset="-122"/>
              </a:endParaRPr>
            </a:p>
          </p:txBody>
        </p:sp>
      </p:grpSp>
      <p:sp>
        <p:nvSpPr>
          <p:cNvPr id="48" name="矩形 9" title=""/>
          <p:cNvSpPr/>
          <p:nvPr>
            <p:custDataLst>
              <p:tags r:id="rId24"/>
            </p:custDataLst>
          </p:nvPr>
        </p:nvSpPr>
        <p:spPr>
          <a:xfrm>
            <a:off x="5211339" y="5484495"/>
            <a:ext cx="3570208" cy="461665"/>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400" b="1">
                <a:latin typeface="宋体" panose="02010600030101010101" pitchFamily="2" charset="-122"/>
                <a:ea typeface="宋体" panose="02010600030101010101" pitchFamily="2" charset="-122"/>
                <a:sym typeface="+mn-ea"/>
              </a:rPr>
              <a:t>个人独资企业、合伙企业</a:t>
            </a:r>
          </a:p>
        </p:txBody>
      </p:sp>
    </p:spTree>
    <p:custDataLst>
      <p:tags r:id="rId25"/>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barn(inVertical)">
                                      <p:cBhvr>
                                        <p:cTn id="7" dur="500"/>
                                        <p:tgtEl>
                                          <p:spTgt spid="4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barn(inVertical)">
                                      <p:cBhvr>
                                        <p:cTn id="12"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文本框 7" title=""/>
          <p:cNvSpPr txBox="1"/>
          <p:nvPr>
            <p:custDataLst>
              <p:tags r:id="rId4"/>
            </p:custDataLst>
          </p:nvPr>
        </p:nvSpPr>
        <p:spPr>
          <a:xfrm>
            <a:off x="643842" y="725256"/>
            <a:ext cx="490664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民事法律关系：</a:t>
            </a:r>
          </a:p>
        </p:txBody>
      </p:sp>
      <p:sp>
        <p:nvSpPr>
          <p:cNvPr id="2" name="文本框 1" title=""/>
          <p:cNvSpPr txBox="1"/>
          <p:nvPr>
            <p:custDataLst>
              <p:tags r:id="rId5"/>
            </p:custDataLst>
          </p:nvPr>
        </p:nvSpPr>
        <p:spPr>
          <a:xfrm>
            <a:off x="763388" y="1344513"/>
            <a:ext cx="10559463" cy="9541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cs typeface="黑体" panose="02010609060101010101" pitchFamily="49" charset="-122"/>
                <a:sym typeface="+mn-ea"/>
              </a:rPr>
              <a:t>（</a:t>
            </a:r>
            <a:r>
              <a:rPr lang="en-US" altLang="zh-CN" sz="2800" b="1">
                <a:latin typeface="宋体" panose="02010600030101010101" pitchFamily="2" charset="-122"/>
                <a:ea typeface="宋体" panose="02010600030101010101" pitchFamily="2" charset="-122"/>
                <a:cs typeface="黑体" panose="02010609060101010101" pitchFamily="49" charset="-122"/>
                <a:sym typeface="+mn-ea"/>
              </a:rPr>
              <a:t>4</a:t>
            </a:r>
            <a:r>
              <a:rPr lang="zh-CN" altLang="en-US" sz="2800" b="1">
                <a:latin typeface="宋体" panose="02010600030101010101" pitchFamily="2" charset="-122"/>
                <a:ea typeface="宋体" panose="02010600030101010101" pitchFamily="2" charset="-122"/>
                <a:cs typeface="黑体" panose="02010609060101010101" pitchFamily="49" charset="-122"/>
                <a:sym typeface="+mn-ea"/>
              </a:rPr>
              <a:t>）民事法律关系的客体：</a:t>
            </a:r>
            <a:r>
              <a:rPr lang="zh-CN" altLang="en-US" sz="2800" b="1">
                <a:latin typeface="宋体" panose="02010600030101010101" pitchFamily="2" charset="-122"/>
                <a:ea typeface="宋体" panose="02010600030101010101" pitchFamily="2" charset="-122"/>
                <a:sym typeface="+mn-ea"/>
              </a:rPr>
              <a:t>民事权利和义务所指向的对象，它因具体的民事法律关系而有所不同。</a:t>
            </a:r>
          </a:p>
        </p:txBody>
      </p:sp>
      <p:sp>
        <p:nvSpPr>
          <p:cNvPr id="3" name="文本框 2" title=""/>
          <p:cNvSpPr txBox="1"/>
          <p:nvPr>
            <p:custDataLst>
              <p:tags r:id="rId6"/>
            </p:custDataLst>
          </p:nvPr>
        </p:nvSpPr>
        <p:spPr>
          <a:xfrm>
            <a:off x="1177242" y="2327910"/>
            <a:ext cx="6282411"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35000"/>
              </a:spcAft>
              <a:buClrTx/>
              <a:buSzTx/>
              <a:buFontTx/>
              <a:buNone/>
              <a:defRPr/>
            </a:pPr>
            <a:r>
              <a:rPr kumimoji="0" lang="en-US" altLang="zh-CN"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A. </a:t>
            </a:r>
            <a:r>
              <a:rPr kumimoji="0" lang="zh-CN" altLang="en-US"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所有权关系的客体是物。（静态）</a:t>
            </a:r>
          </a:p>
        </p:txBody>
      </p:sp>
      <p:sp>
        <p:nvSpPr>
          <p:cNvPr id="4" name="文本框 3" title=""/>
          <p:cNvSpPr txBox="1"/>
          <p:nvPr>
            <p:custDataLst>
              <p:tags r:id="rId7"/>
            </p:custDataLst>
          </p:nvPr>
        </p:nvSpPr>
        <p:spPr>
          <a:xfrm>
            <a:off x="1177242" y="4085295"/>
            <a:ext cx="5399278"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35000"/>
              </a:spcAft>
              <a:buClrTx/>
              <a:buSzTx/>
              <a:buFontTx/>
              <a:buNone/>
              <a:defRPr/>
            </a:pPr>
            <a:r>
              <a:rPr kumimoji="0" lang="en-US" altLang="zh-CN"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D. </a:t>
            </a:r>
            <a:r>
              <a:rPr kumimoji="0" lang="zh-CN" altLang="en-US"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人身关系的客体是人身利益</a:t>
            </a:r>
          </a:p>
        </p:txBody>
      </p:sp>
      <p:sp>
        <p:nvSpPr>
          <p:cNvPr id="5" name="文本框 4" title=""/>
          <p:cNvSpPr txBox="1"/>
          <p:nvPr>
            <p:custDataLst>
              <p:tags r:id="rId8"/>
            </p:custDataLst>
          </p:nvPr>
        </p:nvSpPr>
        <p:spPr>
          <a:xfrm>
            <a:off x="1177242" y="2913705"/>
            <a:ext cx="1078463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35000"/>
              </a:spcAft>
              <a:buClrTx/>
              <a:buSzTx/>
              <a:buFontTx/>
              <a:buNone/>
              <a:defRPr/>
            </a:pPr>
            <a:r>
              <a:rPr kumimoji="0" lang="en-US" altLang="zh-CN"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B. </a:t>
            </a:r>
            <a:r>
              <a:rPr kumimoji="0" lang="zh-CN" altLang="en-US"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债权关系的客体是行为。（动态，财产流转关系，具体行为）</a:t>
            </a:r>
          </a:p>
        </p:txBody>
      </p:sp>
      <p:sp>
        <p:nvSpPr>
          <p:cNvPr id="6" name="文本框 5" title=""/>
          <p:cNvSpPr txBox="1"/>
          <p:nvPr>
            <p:custDataLst>
              <p:tags r:id="rId9"/>
            </p:custDataLst>
          </p:nvPr>
        </p:nvSpPr>
        <p:spPr>
          <a:xfrm>
            <a:off x="1177242" y="3499500"/>
            <a:ext cx="8384014"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35000"/>
              </a:spcAft>
              <a:buClrTx/>
              <a:buSzTx/>
              <a:buFontTx/>
              <a:buNone/>
              <a:defRPr/>
            </a:pPr>
            <a:r>
              <a:rPr kumimoji="0" lang="en-US" altLang="zh-CN"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C. </a:t>
            </a:r>
            <a:r>
              <a:rPr kumimoji="0" lang="zh-CN" altLang="en-US" sz="2800" b="1" i="0" u="none" strike="noStrike" kern="1200" cap="none" spc="0" normalizeH="0" baseline="0" noProof="0">
                <a:ln>
                  <a:noFill/>
                </a:ln>
                <a:effectLst/>
                <a:uLnTx/>
                <a:uFillTx/>
                <a:latin typeface="宋体" panose="02010600030101010101" pitchFamily="2" charset="-122"/>
                <a:ea typeface="宋体" panose="02010600030101010101" pitchFamily="2" charset="-122"/>
                <a:cs typeface="Arial"/>
                <a:sym typeface="+mn-ea"/>
              </a:rPr>
              <a:t>知识产权关系的客体是智力成果和商业标记</a:t>
            </a:r>
          </a:p>
        </p:txBody>
      </p:sp>
    </p:spTree>
    <p:custDataLst>
      <p:tags r:id="rId10"/>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linds(horizontal)">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文本框 7" title=""/>
          <p:cNvSpPr txBox="1"/>
          <p:nvPr>
            <p:custDataLst>
              <p:tags r:id="rId4"/>
            </p:custDataLst>
          </p:nvPr>
        </p:nvSpPr>
        <p:spPr>
          <a:xfrm>
            <a:off x="643842" y="725256"/>
            <a:ext cx="490664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民事法律关系：</a:t>
            </a:r>
          </a:p>
        </p:txBody>
      </p:sp>
      <p:sp>
        <p:nvSpPr>
          <p:cNvPr id="11" name="文本框 10" title=""/>
          <p:cNvSpPr txBox="1"/>
          <p:nvPr>
            <p:custDataLst>
              <p:tags r:id="rId5"/>
            </p:custDataLst>
          </p:nvPr>
        </p:nvSpPr>
        <p:spPr>
          <a:xfrm>
            <a:off x="751476" y="1398013"/>
            <a:ext cx="10497550"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latin typeface="宋体" panose="02010600030101010101" pitchFamily="2" charset="-122"/>
                <a:ea typeface="宋体" panose="02010600030101010101" pitchFamily="2" charset="-122"/>
                <a:sym typeface="+mn-ea"/>
              </a:rPr>
              <a:t>(4)</a:t>
            </a:r>
            <a:r>
              <a:rPr sz="2800" b="1" err="1">
                <a:latin typeface="宋体" panose="02010600030101010101" pitchFamily="2" charset="-122"/>
                <a:ea typeface="宋体" panose="02010600030101010101" pitchFamily="2" charset="-122"/>
                <a:sym typeface="+mn-ea"/>
              </a:rPr>
              <a:t>民事法律关系的内容:  民事主体享有的权利和承担的义务</a:t>
            </a:r>
            <a:endParaRPr sz="2800" b="1">
              <a:latin typeface="宋体" panose="02010600030101010101" pitchFamily="2" charset="-122"/>
              <a:ea typeface="宋体" panose="02010600030101010101" pitchFamily="2" charset="-122"/>
              <a:sym typeface="+mn-ea"/>
            </a:endParaRPr>
          </a:p>
        </p:txBody>
      </p:sp>
      <p:sp>
        <p:nvSpPr>
          <p:cNvPr id="12" name="TextBox 10" title=""/>
          <p:cNvSpPr txBox="1"/>
          <p:nvPr>
            <p:custDataLst>
              <p:tags r:id="rId6"/>
            </p:custDataLst>
          </p:nvPr>
        </p:nvSpPr>
        <p:spPr>
          <a:xfrm>
            <a:off x="690856" y="2070770"/>
            <a:ext cx="10497550" cy="1598836"/>
          </a:xfrm>
          <a:prstGeom prst="rect">
            <a:avLst/>
          </a:prstGeom>
          <a:noFill/>
          <a:ln w="25400">
            <a:solidFill>
              <a:srgbClr val="7030A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ts val="4100"/>
              </a:lnSpc>
              <a:spcAft>
                <a:spcPct val="35000"/>
              </a:spcAft>
              <a:buClrTx/>
              <a:buSzTx/>
              <a:buFontTx/>
            </a:pPr>
            <a:r>
              <a:rPr lang="zh-CN" altLang="en-US" sz="2800" b="1">
                <a:latin typeface="宋体" panose="02010600030101010101" pitchFamily="2" charset="-122"/>
                <a:ea typeface="宋体" panose="02010600030101010101" pitchFamily="2" charset="-122"/>
                <a:cs typeface="楷体" panose="02010609060101010101" pitchFamily="49" charset="-122"/>
              </a:rPr>
              <a:t>   </a:t>
            </a:r>
            <a:r>
              <a:rPr lang="zh-CN" altLang="en-US" sz="2800" b="1">
                <a:latin typeface="宋体" panose="02010600030101010101" pitchFamily="2" charset="-122"/>
                <a:ea typeface="宋体" panose="02010600030101010101" pitchFamily="2" charset="-122"/>
                <a:cs typeface="楷体" panose="02010609060101010101" pitchFamily="49" charset="-122"/>
                <a:sym typeface="宋体" panose="02010600030101010101" pitchFamily="2" charset="-122"/>
              </a:rPr>
              <a:t>在民事法律关系中，</a:t>
            </a:r>
            <a:r>
              <a:rPr lang="zh-CN" altLang="en-US" sz="2800" b="1">
                <a:latin typeface="宋体" panose="02010600030101010101" pitchFamily="2" charset="-122"/>
                <a:ea typeface="宋体" panose="02010600030101010101" pitchFamily="2" charset="-122"/>
                <a:sym typeface="+mn-ea"/>
              </a:rPr>
              <a:t>权利和义务既是</a:t>
            </a:r>
            <a:r>
              <a:rPr lang="zh-CN" altLang="en-US" sz="2800" b="1" u="sng">
                <a:latin typeface="宋体" panose="02010600030101010101" pitchFamily="2" charset="-122"/>
                <a:ea typeface="宋体" panose="02010600030101010101" pitchFamily="2" charset="-122"/>
                <a:sym typeface="+mn-ea"/>
              </a:rPr>
              <a:t>相互对立的</a:t>
            </a:r>
            <a:r>
              <a:rPr lang="zh-CN" altLang="en-US" sz="2800" b="1">
                <a:latin typeface="宋体" panose="02010600030101010101" pitchFamily="2" charset="-122"/>
                <a:ea typeface="宋体" panose="02010600030101010101" pitchFamily="2" charset="-122"/>
                <a:sym typeface="+mn-ea"/>
              </a:rPr>
              <a:t>，也是</a:t>
            </a:r>
            <a:r>
              <a:rPr lang="zh-CN" altLang="en-US" sz="2800" b="1" u="sng">
                <a:latin typeface="宋体" panose="02010600030101010101" pitchFamily="2" charset="-122"/>
                <a:ea typeface="宋体" panose="02010600030101010101" pitchFamily="2" charset="-122"/>
                <a:sym typeface="+mn-ea"/>
              </a:rPr>
              <a:t>相互联系的</a:t>
            </a:r>
            <a:r>
              <a:rPr lang="zh-CN" altLang="en-US" sz="2800" b="1">
                <a:latin typeface="宋体" panose="02010600030101010101" pitchFamily="2" charset="-122"/>
                <a:ea typeface="宋体" panose="02010600030101010101" pitchFamily="2" charset="-122"/>
                <a:sym typeface="+mn-ea"/>
              </a:rPr>
              <a:t>。往往一方的权利就是另一方的义务，一方的义务就是另一方的权利。二者通常是</a:t>
            </a:r>
            <a:r>
              <a:rPr lang="zh-CN" altLang="en-US" sz="2800" b="1" u="sng">
                <a:latin typeface="宋体" panose="02010600030101010101" pitchFamily="2" charset="-122"/>
                <a:ea typeface="宋体" panose="02010600030101010101" pitchFamily="2" charset="-122"/>
                <a:sym typeface="+mn-ea"/>
              </a:rPr>
              <a:t>对等的。</a:t>
            </a:r>
            <a:endParaRPr lang="zh-CN" altLang="en-US" sz="2800" b="1" u="sng">
              <a:latin typeface="宋体" panose="02010600030101010101" pitchFamily="2" charset="-122"/>
              <a:ea typeface="宋体" panose="02010600030101010101" pitchFamily="2" charset="-122"/>
              <a:cs typeface="楷体" panose="02010609060101010101" pitchFamily="49" charset="-122"/>
              <a:sym typeface="+mn-ea"/>
            </a:endParaRPr>
          </a:p>
        </p:txBody>
      </p:sp>
      <p:sp>
        <p:nvSpPr>
          <p:cNvPr id="13" name="文本框 12" title=""/>
          <p:cNvSpPr txBox="1"/>
          <p:nvPr>
            <p:custDataLst>
              <p:tags r:id="rId7"/>
            </p:custDataLst>
          </p:nvPr>
        </p:nvSpPr>
        <p:spPr>
          <a:xfrm>
            <a:off x="694326" y="3937696"/>
            <a:ext cx="10497550" cy="2208297"/>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l" fontAlgn="auto">
              <a:lnSpc>
                <a:spcPts val="3300"/>
              </a:lnSpc>
            </a:pP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例如：</a:t>
            </a:r>
            <a:r>
              <a:rPr lang="zh-CN"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黑体" panose="02010609060101010101" pitchFamily="49" charset="-122"/>
                <a:sym typeface="+mn-ea"/>
              </a:rPr>
              <a:t>某有限责任公司和某银行</a:t>
            </a: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签订贷款合同</a:t>
            </a:r>
            <a:r>
              <a:rPr lang="zh-CN"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黑体" panose="02010609060101010101" pitchFamily="49" charset="-122"/>
                <a:sym typeface="+mn-ea"/>
              </a:rPr>
              <a:t>贷款50万元</a:t>
            </a:r>
            <a:endParaRPr lang="en-US" altLang="zh-CN" sz="2800" b="1">
              <a:solidFill>
                <a:schemeClr val="tx1"/>
              </a:solidFill>
              <a:effectLst>
                <a:outerShdw blurRad="38100" dist="19050" dir="2700000" algn="tl" rotWithShape="0">
                  <a:schemeClr val="dk1">
                    <a:alpha val="40000"/>
                  </a:schemeClr>
                </a:outerShdw>
              </a:effectLst>
              <a:latin typeface="宋体" panose="02010600030101010101" pitchFamily="2" charset="-122"/>
              <a:ea typeface="宋体" panose="02010600030101010101" pitchFamily="2" charset="-122"/>
              <a:cs typeface="黑体" panose="02010609060101010101" pitchFamily="49" charset="-122"/>
              <a:sym typeface="+mn-ea"/>
            </a:endParaRPr>
          </a:p>
          <a:p>
            <a:pPr fontAlgn="auto">
              <a:lnSpc>
                <a:spcPts val="3300"/>
              </a:lnSpc>
              <a:buFont typeface="Wingdings" panose="05000000000000000000" pitchFamily="2" charset="2"/>
              <a:buNone/>
            </a:pPr>
            <a:r>
              <a:rPr lang="en-US" alt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A.</a:t>
            </a: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某有限责任公司的权利----获得银行提供的50万元贷款</a:t>
            </a:r>
          </a:p>
          <a:p>
            <a:pPr fontAlgn="auto">
              <a:lnSpc>
                <a:spcPts val="3300"/>
              </a:lnSpc>
              <a:buFont typeface="Wingdings" panose="05000000000000000000" pitchFamily="2" charset="2"/>
              <a:buNone/>
            </a:pP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a:t>
            </a:r>
            <a:r>
              <a:rPr lang="en-US" alt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a:t>
            </a: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义务----承担向某银行还款的义务</a:t>
            </a:r>
          </a:p>
          <a:p>
            <a:pPr fontAlgn="auto">
              <a:lnSpc>
                <a:spcPts val="3300"/>
              </a:lnSpc>
              <a:buClrTx/>
              <a:buSzTx/>
              <a:buFont typeface="Wingdings" panose="05000000000000000000" pitchFamily="2" charset="2"/>
              <a:buNone/>
            </a:pPr>
            <a:r>
              <a:rPr lang="en-US" alt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B.</a:t>
            </a: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某银行的权利----要求某有限责任公司还款的权利</a:t>
            </a:r>
          </a:p>
          <a:p>
            <a:pPr fontAlgn="auto">
              <a:lnSpc>
                <a:spcPts val="3300"/>
              </a:lnSpc>
              <a:buClrTx/>
              <a:buSzTx/>
              <a:buFont typeface="Wingdings" panose="05000000000000000000" pitchFamily="2" charset="2"/>
              <a:buNone/>
            </a:pP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a:t>
            </a:r>
            <a:r>
              <a:rPr lang="en-US" alt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               </a:t>
            </a:r>
            <a:r>
              <a:rPr lang="zh-CN"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rPr>
              <a:t>义务----提供某有限责任公司50万元贷款</a:t>
            </a:r>
            <a:endParaRPr lang="zh-CN" altLang="en-US" sz="2800" b="1">
              <a:solidFill>
                <a:schemeClr val="tx1"/>
              </a:solidFill>
              <a:latin typeface="宋体" panose="02010600030101010101" pitchFamily="2" charset="-122"/>
              <a:ea typeface="宋体" panose="02010600030101010101" pitchFamily="2" charset="-122"/>
              <a:cs typeface="黑体" panose="02010609060101010101" pitchFamily="49" charset="-122"/>
              <a:sym typeface="+mn-ea"/>
            </a:endParaRP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1" fill="hold" grpId="0" nodeType="clickEffect">
                                  <p:stCondLst>
                                    <p:cond delay="0"/>
                                  </p:stCondLst>
                                  <p:childTnLst>
                                    <p:set>
                                      <p:cBhvr>
                                        <p:cTn id="17"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189355"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小结</a:t>
            </a:r>
          </a:p>
        </p:txBody>
      </p:sp>
      <p:graphicFrame>
        <p:nvGraphicFramePr>
          <p:cNvPr id="2" name="表格 1" title=""/>
          <p:cNvGraphicFramePr>
            <a:graphicFrameLocks noGrp="1"/>
          </p:cNvGraphicFramePr>
          <p:nvPr>
            <p:custDataLst>
              <p:tags r:id="rId4"/>
            </p:custDataLst>
          </p:nvPr>
        </p:nvGraphicFramePr>
        <p:xfrm>
          <a:off x="587829" y="1135380"/>
          <a:ext cx="10720873" cy="5551034"/>
        </p:xfrm>
        <a:graphic>
          <a:graphicData uri="http://schemas.openxmlformats.org/drawingml/2006/table">
            <a:tbl>
              <a:tblPr firstRow="1" bandRow="1">
                <a:tableStyleId>{5C22544A-7EE6-4342-B048-85BDC9FD1C3A}</a:tableStyleId>
              </a:tblPr>
              <a:tblGrid>
                <a:gridCol w="782924">
                  <a:extLst>
                    <a:ext uri="{9D8B030D-6E8A-4147-A177-3AD203B41FA5}">
                      <a16:colId xmlns:a16="http://schemas.microsoft.com/office/drawing/2014/main" val="20000"/>
                    </a:ext>
                  </a:extLst>
                </a:gridCol>
                <a:gridCol w="464344">
                  <a:extLst>
                    <a:ext uri="{9D8B030D-6E8A-4147-A177-3AD203B41FA5}">
                      <a16:colId xmlns:a16="http://schemas.microsoft.com/office/drawing/2014/main" val="20001"/>
                    </a:ext>
                  </a:extLst>
                </a:gridCol>
                <a:gridCol w="2121083">
                  <a:extLst>
                    <a:ext uri="{9D8B030D-6E8A-4147-A177-3AD203B41FA5}">
                      <a16:colId xmlns:a16="http://schemas.microsoft.com/office/drawing/2014/main" val="20002"/>
                    </a:ext>
                  </a:extLst>
                </a:gridCol>
                <a:gridCol w="1017036">
                  <a:extLst>
                    <a:ext uri="{9D8B030D-6E8A-4147-A177-3AD203B41FA5}">
                      <a16:colId xmlns:a16="http://schemas.microsoft.com/office/drawing/2014/main" val="20003"/>
                    </a:ext>
                  </a:extLst>
                </a:gridCol>
                <a:gridCol w="1365420">
                  <a:extLst>
                    <a:ext uri="{9D8B030D-6E8A-4147-A177-3AD203B41FA5}">
                      <a16:colId xmlns:a16="http://schemas.microsoft.com/office/drawing/2014/main" val="20004"/>
                    </a:ext>
                  </a:extLst>
                </a:gridCol>
                <a:gridCol w="2478793">
                  <a:extLst>
                    <a:ext uri="{9D8B030D-6E8A-4147-A177-3AD203B41FA5}">
                      <a16:colId xmlns:a16="http://schemas.microsoft.com/office/drawing/2014/main" val="20005"/>
                    </a:ext>
                  </a:extLst>
                </a:gridCol>
                <a:gridCol w="2491273">
                  <a:extLst>
                    <a:ext uri="{9D8B030D-6E8A-4147-A177-3AD203B41FA5}">
                      <a16:colId xmlns:a16="http://schemas.microsoft.com/office/drawing/2014/main" val="20006"/>
                    </a:ext>
                  </a:extLst>
                </a:gridCol>
              </a:tblGrid>
              <a:tr h="445436">
                <a:tc>
                  <a:txBody>
                    <a:bodyPr vert="horz" wrap="square"/>
                    <a:lstStyle/>
                    <a:p>
                      <a:pPr algn="ctr">
                        <a:buNone/>
                      </a:pPr>
                      <a:r>
                        <a:rPr lang="zh-CN" altLang="en-US" sz="1800" b="1" kern="0" baseline="0">
                          <a:solidFill>
                            <a:schemeClr val="tx1"/>
                          </a:solidFill>
                          <a:latin typeface="+mj-lt"/>
                          <a:ea typeface="微软雅黑" panose="020b0503020204020204" pitchFamily="34" charset="-122"/>
                        </a:rPr>
                        <a:t>含义</a:t>
                      </a:r>
                    </a:p>
                  </a:txBody>
                  <a:tcPr anchor="ctr" anchorCtr="1">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solidFill>
                      <a:schemeClr val="accent2">
                        <a:lumMod val="40000"/>
                        <a:lumOff val="60000"/>
                      </a:schemeClr>
                    </a:solidFill>
                  </a:tcPr>
                </a:tc>
                <a:tc gridSpan="6">
                  <a:txBody>
                    <a:bodyPr vert="horz" wrap="square"/>
                    <a:lstStyle/>
                    <a:p>
                      <a:pPr>
                        <a:buNone/>
                      </a:pPr>
                      <a:r>
                        <a:rPr lang="zh-CN" altLang="en-US" sz="1800" b="1" kern="0" baseline="0">
                          <a:solidFill>
                            <a:schemeClr val="tx1"/>
                          </a:solidFill>
                          <a:latin typeface="+mj-lt"/>
                          <a:ea typeface="微软雅黑" panose="020b0503020204020204" pitchFamily="34" charset="-122"/>
                        </a:rPr>
                        <a:t>三要素</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hMerge="1">
                  <a:txBody>
                    <a:bodyPr vert="horz" wrap="square"/>
                    <a:lstStyle/>
                    <a:p>
                      <a:endParaRPr lang="zh-CN"/>
                    </a:p>
                  </a:txBody>
                  <a:tcPr>
                    <a:lnL w="12700" cap="flat" cmpd="sng" algn="ctr">
                      <a:solidFill>
                        <a:schemeClr val="tx1"/>
                      </a:solidFill>
                      <a:prstDash val="solid"/>
                      <a:round/>
                      <a:headEnd type="none" w="med" len="med"/>
                      <a:tailEnd type="none" w="med" len="med"/>
                    </a:lnL>
                  </a:tcPr>
                </a:tc>
                <a:tc hMerge="1">
                  <a:txBody>
                    <a:bodyPr vert="horz" wrap="square"/>
                    <a:lstStyle/>
                    <a:p>
                      <a:endParaRPr lang="zh-CN"/>
                    </a:p>
                  </a:txBody>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hMerge="1">
                  <a:txBody>
                    <a:bodyPr vert="horz" wrap="square"/>
                    <a:lstStyle/>
                    <a:p>
                      <a:endParaRPr lang="zh-CN"/>
                    </a:p>
                  </a:txBody>
                  <a:tcPr/>
                </a:tc>
                <a:extLst>
                  <a:ext uri="{0D108BD9-81ED-4DB2-BD59-A6C34878D82A}">
                    <a16:rowId xmlns:a16="http://schemas.microsoft.com/office/drawing/2014/main" val="10000"/>
                  </a:ext>
                </a:extLst>
              </a:tr>
              <a:tr h="445436">
                <a:tc rowSpan="10">
                  <a:txBody>
                    <a:bodyPr vert="horz" wrap="square"/>
                    <a:lstStyle/>
                    <a:p>
                      <a:pPr algn="ctr">
                        <a:buNone/>
                      </a:pPr>
                      <a:r>
                        <a:rPr lang="zh-CN" altLang="en-US" sz="1800" b="0" kern="0" baseline="0">
                          <a:solidFill>
                            <a:schemeClr val="tx1"/>
                          </a:solidFill>
                          <a:latin typeface="+mj-lt"/>
                          <a:ea typeface="微软雅黑" panose="020b0503020204020204" pitchFamily="34" charset="-122"/>
                        </a:rPr>
                        <a:t>由</a:t>
                      </a:r>
                      <a:endParaRPr lang="en-US" altLang="zh-CN" sz="1800" b="0" kern="0" baseline="0">
                        <a:solidFill>
                          <a:schemeClr val="tx1"/>
                        </a:solidFill>
                        <a:latin typeface="+mj-lt"/>
                        <a:ea typeface="微软雅黑" panose="020b0503020204020204" pitchFamily="34" charset="-122"/>
                      </a:endParaRPr>
                    </a:p>
                    <a:p>
                      <a:pPr algn="ctr">
                        <a:buNone/>
                      </a:pPr>
                      <a:r>
                        <a:rPr lang="zh-CN" altLang="en-US" sz="1800" b="0" kern="0" baseline="0">
                          <a:solidFill>
                            <a:schemeClr val="tx1"/>
                          </a:solidFill>
                          <a:latin typeface="+mj-lt"/>
                          <a:ea typeface="微软雅黑" panose="020b0503020204020204" pitchFamily="34" charset="-122"/>
                        </a:rPr>
                        <a:t>民法调整的</a:t>
                      </a:r>
                      <a:endParaRPr lang="en-US" altLang="zh-CN" sz="1800" b="0" kern="0" baseline="0">
                        <a:solidFill>
                          <a:schemeClr val="tx1"/>
                        </a:solidFill>
                        <a:latin typeface="+mj-lt"/>
                        <a:ea typeface="微软雅黑" panose="020b0503020204020204" pitchFamily="34" charset="-122"/>
                      </a:endParaRPr>
                    </a:p>
                    <a:p>
                      <a:pPr algn="ctr">
                        <a:buNone/>
                      </a:pPr>
                      <a:r>
                        <a:rPr lang="zh-CN" altLang="en-US" sz="1800" b="0" kern="0" baseline="0">
                          <a:solidFill>
                            <a:schemeClr val="tx1"/>
                          </a:solidFill>
                          <a:latin typeface="+mj-lt"/>
                          <a:ea typeface="微软雅黑" panose="020b0503020204020204" pitchFamily="34" charset="-122"/>
                        </a:rPr>
                        <a:t>人身关系和</a:t>
                      </a:r>
                      <a:endParaRPr lang="en-US" altLang="zh-CN" sz="1800" b="0" kern="0" baseline="0">
                        <a:solidFill>
                          <a:schemeClr val="tx1"/>
                        </a:solidFill>
                        <a:latin typeface="+mj-lt"/>
                        <a:ea typeface="微软雅黑" panose="020b0503020204020204" pitchFamily="34" charset="-122"/>
                      </a:endParaRPr>
                    </a:p>
                    <a:p>
                      <a:pPr algn="ctr">
                        <a:buNone/>
                      </a:pPr>
                      <a:r>
                        <a:rPr lang="zh-CN" altLang="en-US" sz="1800" b="0" kern="0" baseline="0">
                          <a:solidFill>
                            <a:schemeClr val="tx1"/>
                          </a:solidFill>
                          <a:latin typeface="+mj-lt"/>
                          <a:ea typeface="微软雅黑" panose="020b0503020204020204" pitchFamily="34" charset="-122"/>
                        </a:rPr>
                        <a:t>财产关系</a:t>
                      </a:r>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3">
                        <a:lumMod val="20000"/>
                        <a:lumOff val="80000"/>
                      </a:schemeClr>
                    </a:solidFill>
                  </a:tcPr>
                </a:tc>
                <a:tc rowSpan="3">
                  <a:txBody>
                    <a:bodyPr vert="horz" wrap="square"/>
                    <a:lstStyle/>
                    <a:p>
                      <a:pPr>
                        <a:buNone/>
                      </a:pPr>
                      <a:r>
                        <a:rPr lang="zh-CN" altLang="en-US" sz="1800" b="1" kern="0" baseline="0">
                          <a:solidFill>
                            <a:schemeClr val="tx1"/>
                          </a:solidFill>
                          <a:latin typeface="+mj-lt"/>
                          <a:ea typeface="微软雅黑" panose="020b0503020204020204" pitchFamily="34" charset="-122"/>
                        </a:rPr>
                        <a:t>主体</a:t>
                      </a:r>
                    </a:p>
                  </a:txBody>
                  <a:tcPr anchor="ctr" anchorCtr="1">
                    <a:lnL w="12700" cmpd="sng">
                      <a:solidFill>
                        <a:schemeClr val="tx1"/>
                      </a:solidFill>
                      <a:prstDash val="soli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solidFill>
                        <a:schemeClr val="tx1"/>
                      </a:solidFill>
                      <a:prstDash val="solid"/>
                    </a:lnB>
                    <a:solidFill>
                      <a:schemeClr val="accent1">
                        <a:lumMod val="40000"/>
                        <a:lumOff val="60000"/>
                      </a:schemeClr>
                    </a:solidFill>
                  </a:tcPr>
                </a:tc>
                <a:tc>
                  <a:txBody>
                    <a:bodyPr vert="horz" wrap="square"/>
                    <a:lstStyle/>
                    <a:p>
                      <a:pPr>
                        <a:buNone/>
                      </a:pPr>
                      <a:r>
                        <a:rPr lang="zh-CN" altLang="en-US" sz="1800" b="0" kern="0" baseline="0">
                          <a:solidFill>
                            <a:schemeClr val="tx1"/>
                          </a:solidFill>
                          <a:latin typeface="+mj-lt"/>
                          <a:ea typeface="微软雅黑" panose="020b0503020204020204" pitchFamily="34" charset="-122"/>
                        </a:rPr>
                        <a:t>名称</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gridSpan="3">
                  <a:txBody>
                    <a:bodyPr vert="horz" wrap="square"/>
                    <a:lstStyle/>
                    <a:p>
                      <a:r>
                        <a:rPr lang="zh-CN" altLang="en-US" sz="1800" b="0" kern="0" baseline="0">
                          <a:solidFill>
                            <a:schemeClr val="tx1"/>
                          </a:solidFill>
                          <a:latin typeface="+mj-lt"/>
                          <a:ea typeface="微软雅黑" panose="020b0503020204020204" pitchFamily="34" charset="-122"/>
                          <a:sym typeface="+mn-ea"/>
                        </a:rPr>
                        <a:t>时间及分类</a:t>
                      </a:r>
                      <a:endParaRPr lang="zh-CN" altLang="en-US" sz="180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vert="horz" wrap="square"/>
                    <a:lstStyle/>
                    <a:p>
                      <a:endParaRPr lang="zh-CN"/>
                    </a:p>
                  </a:txBody>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r>
                        <a:rPr lang="zh-CN" altLang="en-US" sz="1800" b="0" kern="0" baseline="0">
                          <a:solidFill>
                            <a:schemeClr val="tx1"/>
                          </a:solidFill>
                          <a:latin typeface="+mj-lt"/>
                          <a:ea typeface="微软雅黑" panose="020b0503020204020204" pitchFamily="34" charset="-122"/>
                        </a:rPr>
                        <a:t>特点</a:t>
                      </a:r>
                      <a:endParaRPr lang="zh-CN" altLang="en-US" sz="180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788078">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a:buNone/>
                      </a:pPr>
                      <a:r>
                        <a:rPr lang="zh-CN" altLang="en-US" sz="1800" b="0" kern="0" baseline="0">
                          <a:solidFill>
                            <a:schemeClr val="tx1"/>
                          </a:solidFill>
                          <a:latin typeface="+mj-lt"/>
                          <a:ea typeface="微软雅黑" panose="020b0503020204020204" pitchFamily="34" charset="-122"/>
                        </a:rPr>
                        <a:t>自然人</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vert="horz" wrap="square"/>
                    <a:lstStyle/>
                    <a:p>
                      <a:r>
                        <a:rPr lang="zh-CN" altLang="en-US" sz="1800" b="0" kern="0" baseline="0">
                          <a:solidFill>
                            <a:schemeClr val="tx1"/>
                          </a:solidFill>
                          <a:latin typeface="+mj-lt"/>
                          <a:ea typeface="微软雅黑" panose="020b0503020204020204" pitchFamily="34" charset="-122"/>
                        </a:rPr>
                        <a:t>从出生到死亡</a:t>
                      </a:r>
                      <a:endParaRPr lang="zh-CN" altLang="en-US" sz="180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gridSpan="2">
                  <a:txBody>
                    <a:bodyPr vert="horz" wrap="square"/>
                    <a:lstStyle/>
                    <a:p>
                      <a:r>
                        <a:rPr lang="zh-CN" altLang="en-US" sz="1800" b="0" kern="0" baseline="0">
                          <a:solidFill>
                            <a:schemeClr val="tx1"/>
                          </a:solidFill>
                          <a:latin typeface="+mj-lt"/>
                          <a:ea typeface="微软雅黑" panose="020b0503020204020204" pitchFamily="34" charset="-122"/>
                        </a:rPr>
                        <a:t>根据年龄和智力状态、分为</a:t>
                      </a:r>
                      <a:r>
                        <a:rPr lang="zh-CN" altLang="en-US" sz="1800" b="1" kern="0" baseline="0">
                          <a:solidFill>
                            <a:schemeClr val="tx1"/>
                          </a:solidFill>
                          <a:latin typeface="+mj-lt"/>
                          <a:ea typeface="微软雅黑" panose="020b0503020204020204" pitchFamily="34" charset="-122"/>
                        </a:rPr>
                        <a:t>完全民事行为能力人</a:t>
                      </a:r>
                      <a:r>
                        <a:rPr lang="zh-CN" altLang="en-US" sz="1800" b="0" kern="0" baseline="0">
                          <a:solidFill>
                            <a:schemeClr val="tx1"/>
                          </a:solidFill>
                          <a:latin typeface="+mj-lt"/>
                          <a:ea typeface="微软雅黑" panose="020b0503020204020204" pitchFamily="34" charset="-122"/>
                        </a:rPr>
                        <a:t>、</a:t>
                      </a:r>
                      <a:r>
                        <a:rPr lang="zh-CN" altLang="en-US" sz="1800" b="1" kern="0" baseline="0">
                          <a:solidFill>
                            <a:schemeClr val="tx1"/>
                          </a:solidFill>
                          <a:latin typeface="+mj-lt"/>
                          <a:ea typeface="微软雅黑" panose="020b0503020204020204" pitchFamily="34" charset="-122"/>
                        </a:rPr>
                        <a:t>限制民事行为能力人</a:t>
                      </a:r>
                      <a:r>
                        <a:rPr lang="zh-CN" altLang="en-US" sz="1800" b="0" kern="0" baseline="0">
                          <a:solidFill>
                            <a:schemeClr val="tx1"/>
                          </a:solidFill>
                          <a:latin typeface="+mj-lt"/>
                          <a:ea typeface="微软雅黑" panose="020b0503020204020204" pitchFamily="34" charset="-122"/>
                        </a:rPr>
                        <a:t>和</a:t>
                      </a:r>
                      <a:r>
                        <a:rPr lang="zh-CN" altLang="en-US" sz="1800" b="1" kern="0" baseline="0">
                          <a:solidFill>
                            <a:schemeClr val="tx1"/>
                          </a:solidFill>
                          <a:latin typeface="+mj-lt"/>
                          <a:ea typeface="微软雅黑" panose="020b0503020204020204" pitchFamily="34" charset="-122"/>
                        </a:rPr>
                        <a:t>无民事行为能力人</a:t>
                      </a:r>
                      <a:endParaRPr lang="zh-CN" altLang="en-US" sz="1800" b="1"/>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rowSpan="2">
                  <a:txBody>
                    <a:bodyPr vert="horz" wrap="square"/>
                    <a:lstStyle/>
                    <a:p>
                      <a:r>
                        <a:rPr lang="zh-CN" altLang="en-US" sz="1800" b="0" kern="0" baseline="0">
                          <a:solidFill>
                            <a:schemeClr val="tx1"/>
                          </a:solidFill>
                          <a:latin typeface="+mj-lt"/>
                          <a:ea typeface="微软雅黑" panose="020b0503020204020204" pitchFamily="34" charset="-122"/>
                        </a:rPr>
                        <a:t>参与民事法律关系之中，依法享有民事权利、承担民事义务</a:t>
                      </a:r>
                      <a:endParaRPr lang="zh-CN" altLang="en-US" sz="1800" b="1"/>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512742">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a:buNone/>
                      </a:pPr>
                      <a:r>
                        <a:rPr lang="zh-CN" altLang="en-US" sz="1800" b="0" kern="0" baseline="0">
                          <a:solidFill>
                            <a:schemeClr val="tx1"/>
                          </a:solidFill>
                          <a:latin typeface="+mj-lt"/>
                          <a:ea typeface="微软雅黑" panose="020b0503020204020204" pitchFamily="34" charset="-122"/>
                        </a:rPr>
                        <a:t>法人和非法人组织</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gridSpan="3">
                  <a:txBody>
                    <a:bodyPr vert="horz" wrap="square"/>
                    <a:lstStyle/>
                    <a:p>
                      <a:r>
                        <a:rPr lang="zh-CN" altLang="en-US" sz="1800" b="0" kern="0" baseline="0">
                          <a:solidFill>
                            <a:schemeClr val="tx1"/>
                          </a:solidFill>
                          <a:latin typeface="+mj-lt"/>
                          <a:ea typeface="微软雅黑" panose="020b0503020204020204" pitchFamily="34" charset="-122"/>
                        </a:rPr>
                        <a:t>自合法成立时起到终止时止</a:t>
                      </a:r>
                      <a:endParaRPr lang="zh-CN" altLang="en-US" sz="180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vert="horz" wrap="square"/>
                    <a:lstStyle/>
                    <a:p>
                      <a:endParaRPr lang="zh-CN"/>
                    </a:p>
                  </a:txBody>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445436">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rowSpan="5">
                  <a:txBody>
                    <a:bodyPr vert="horz" wrap="square"/>
                    <a:lstStyle/>
                    <a:p>
                      <a:pPr>
                        <a:buNone/>
                      </a:pPr>
                      <a:r>
                        <a:rPr lang="zh-CN" altLang="en-US" sz="1800" b="1" kern="0" baseline="0">
                          <a:solidFill>
                            <a:schemeClr val="tx1"/>
                          </a:solidFill>
                          <a:latin typeface="+mj-lt"/>
                          <a:ea typeface="微软雅黑" panose="020b0503020204020204" pitchFamily="34" charset="-122"/>
                        </a:rPr>
                        <a:t>客体</a:t>
                      </a:r>
                    </a:p>
                  </a:txBody>
                  <a:tcPr anchor="ctr" anchorCtr="1">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solidFill>
                      <a:schemeClr val="accent2">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是什么</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gridSpan="2">
                  <a:txBody>
                    <a:bodyPr vert="horz" wrap="square"/>
                    <a:lstStyle/>
                    <a:p>
                      <a:pPr>
                        <a:buNone/>
                      </a:pPr>
                      <a:r>
                        <a:rPr lang="zh-CN" altLang="en-US" sz="1800" kern="0" baseline="0">
                          <a:solidFill>
                            <a:schemeClr val="tx1"/>
                          </a:solidFill>
                          <a:latin typeface="+mj-lt"/>
                          <a:ea typeface="微软雅黑" panose="020b0503020204020204" pitchFamily="34" charset="-122"/>
                        </a:rPr>
                        <a:t>特点</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vert="horz" wrap="square"/>
                    <a:lstStyle/>
                    <a:p>
                      <a:endParaRPr lang="zh-CN"/>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vert="horz" wrap="square"/>
                    <a:lstStyle/>
                    <a:p>
                      <a:pPr>
                        <a:buNone/>
                      </a:pPr>
                      <a:r>
                        <a:rPr lang="zh-CN" altLang="en-US" sz="1800" kern="0" baseline="0">
                          <a:solidFill>
                            <a:schemeClr val="tx1"/>
                          </a:solidFill>
                          <a:latin typeface="+mj-lt"/>
                          <a:ea typeface="微软雅黑" panose="020b0503020204020204" pitchFamily="34" charset="-122"/>
                        </a:rPr>
                        <a:t>举例</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vert="horz" wrap="square"/>
                    <a:lstStyle/>
                    <a:p>
                      <a:endParaRPr lang="zh-CN"/>
                    </a:p>
                  </a:txBody>
                  <a:tcPr/>
                </a:tc>
                <a:extLst>
                  <a:ext uri="{0D108BD9-81ED-4DB2-BD59-A6C34878D82A}">
                    <a16:rowId xmlns:a16="http://schemas.microsoft.com/office/drawing/2014/main" val="10004"/>
                  </a:ext>
                </a:extLst>
              </a:tr>
              <a:tr h="445436">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rowSpan="4">
                  <a:txBody>
                    <a:bodyPr vert="horz" wrap="square"/>
                    <a:lstStyle/>
                    <a:p>
                      <a:pPr>
                        <a:buNone/>
                      </a:pPr>
                      <a:r>
                        <a:rPr lang="zh-CN" altLang="en-US" sz="1800" kern="0" baseline="0">
                          <a:solidFill>
                            <a:schemeClr val="tx1"/>
                          </a:solidFill>
                          <a:latin typeface="+mj-lt"/>
                          <a:ea typeface="微软雅黑" panose="020b0503020204020204" pitchFamily="34" charset="-122"/>
                        </a:rPr>
                        <a:t>民事权利和义务所指向的对象</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rowSpan="4" gridSpan="2">
                  <a:txBody>
                    <a:bodyPr vert="horz" wrap="square"/>
                    <a:lstStyle/>
                    <a:p>
                      <a:pPr>
                        <a:buNone/>
                      </a:pPr>
                      <a:r>
                        <a:rPr lang="zh-CN" altLang="en-US" sz="1800" kern="0" baseline="0">
                          <a:solidFill>
                            <a:schemeClr val="tx1"/>
                          </a:solidFill>
                          <a:latin typeface="+mj-lt"/>
                          <a:ea typeface="微软雅黑" panose="020b0503020204020204" pitchFamily="34" charset="-122"/>
                        </a:rPr>
                        <a:t>因具体的民事法律关系而有所不同</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rowSpan="4" hMerge="1">
                  <a:txBody>
                    <a:bodyPr vert="horz" wrap="square"/>
                    <a:lstStyle/>
                    <a:p>
                      <a:endParaRPr lang="zh-CN"/>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所有权关系</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物</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0005"/>
                  </a:ext>
                </a:extLst>
              </a:tr>
              <a:tr h="445436">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gridSpan="2" vMerge="1">
                  <a:txBody>
                    <a:bodyPr vert="horz" wrap="square"/>
                    <a:lstStyle/>
                    <a:p>
                      <a:endParaRPr lang="zh-CN"/>
                    </a:p>
                  </a:txBody>
                  <a:tcPr/>
                </a:tc>
                <a:tc hMerge="1" vMerge="1">
                  <a:txBody>
                    <a:bodyPr vert="horz" wrap="square"/>
                    <a:lstStyle/>
                    <a:p>
                      <a:endParaRPr lang="zh-CN"/>
                    </a:p>
                  </a:txBody>
                  <a:tcPr/>
                </a:tc>
                <a:tc>
                  <a:txBody>
                    <a:bodyPr vert="horz" wrap="square"/>
                    <a:lstStyle/>
                    <a:p>
                      <a:pPr>
                        <a:buNone/>
                      </a:pPr>
                      <a:r>
                        <a:rPr lang="zh-CN" altLang="en-US" sz="1800" kern="0" baseline="0">
                          <a:solidFill>
                            <a:schemeClr val="tx1"/>
                          </a:solidFill>
                          <a:latin typeface="+mj-lt"/>
                          <a:ea typeface="微软雅黑" panose="020b0503020204020204" pitchFamily="34" charset="-122"/>
                        </a:rPr>
                        <a:t>债权关系</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行为</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0006"/>
                  </a:ext>
                </a:extLst>
              </a:tr>
              <a:tr h="445436">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gridSpan="2" vMerge="1">
                  <a:txBody>
                    <a:bodyPr vert="horz" wrap="square"/>
                    <a:lstStyle/>
                    <a:p>
                      <a:endParaRPr lang="zh-CN"/>
                    </a:p>
                  </a:txBody>
                  <a:tcPr/>
                </a:tc>
                <a:tc hMerge="1" vMerge="1">
                  <a:txBody>
                    <a:bodyPr vert="horz" wrap="square"/>
                    <a:lstStyle/>
                    <a:p>
                      <a:endParaRPr lang="zh-CN"/>
                    </a:p>
                  </a:txBody>
                  <a:tcPr/>
                </a:tc>
                <a:tc>
                  <a:txBody>
                    <a:bodyPr vert="horz" wrap="square"/>
                    <a:lstStyle/>
                    <a:p>
                      <a:pPr>
                        <a:buNone/>
                      </a:pPr>
                      <a:r>
                        <a:rPr lang="zh-CN" altLang="en-US" sz="1800" kern="0" baseline="0">
                          <a:solidFill>
                            <a:schemeClr val="tx1"/>
                          </a:solidFill>
                          <a:latin typeface="+mj-lt"/>
                          <a:ea typeface="微软雅黑" panose="020b0503020204020204" pitchFamily="34" charset="-122"/>
                        </a:rPr>
                        <a:t>人身关系</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人身利益</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0007"/>
                  </a:ext>
                </a:extLst>
              </a:tr>
              <a:tr h="445436">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gridSpan="2" vMerge="1">
                  <a:txBody>
                    <a:bodyPr vert="horz" wrap="square"/>
                    <a:lstStyle/>
                    <a:p>
                      <a:endParaRPr lang="zh-CN"/>
                    </a:p>
                  </a:txBody>
                  <a:tcPr/>
                </a:tc>
                <a:tc hMerge="1" vMerge="1">
                  <a:txBody>
                    <a:bodyPr vert="horz" wrap="square"/>
                    <a:lstStyle/>
                    <a:p>
                      <a:endParaRPr lang="zh-CN"/>
                    </a:p>
                  </a:txBody>
                  <a:tcPr/>
                </a:tc>
                <a:tc>
                  <a:txBody>
                    <a:bodyPr vert="horz" wrap="square"/>
                    <a:lstStyle/>
                    <a:p>
                      <a:pPr>
                        <a:buNone/>
                      </a:pPr>
                      <a:r>
                        <a:rPr lang="zh-CN" altLang="en-US" sz="1800" kern="0" baseline="0">
                          <a:solidFill>
                            <a:schemeClr val="tx1"/>
                          </a:solidFill>
                          <a:latin typeface="+mj-lt"/>
                          <a:ea typeface="微软雅黑" panose="020b0503020204020204" pitchFamily="34" charset="-122"/>
                        </a:rPr>
                        <a:t>知识产权关系</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智力成果和商业标记</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0008"/>
                  </a:ext>
                </a:extLst>
              </a:tr>
              <a:tr h="123067">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rowSpan="2">
                  <a:txBody>
                    <a:bodyPr vert="horz" wrap="square"/>
                    <a:lstStyle/>
                    <a:p>
                      <a:pPr>
                        <a:buNone/>
                      </a:pPr>
                      <a:r>
                        <a:rPr lang="zh-CN" altLang="en-US" sz="1800" b="1" kern="0" baseline="0">
                          <a:solidFill>
                            <a:schemeClr val="tx1"/>
                          </a:solidFill>
                          <a:latin typeface="+mj-lt"/>
                          <a:ea typeface="微软雅黑" panose="020b0503020204020204" pitchFamily="34" charset="-122"/>
                        </a:rPr>
                        <a:t>内容</a:t>
                      </a:r>
                    </a:p>
                  </a:txBody>
                  <a:tcPr anchor="ctr" anchorCtr="1">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solidFill>
                      <a:schemeClr val="accent1">
                        <a:lumMod val="40000"/>
                        <a:lumOff val="60000"/>
                      </a:schemeClr>
                    </a:solid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是什么</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gridSpan="4">
                  <a:txBody>
                    <a:bodyPr vert="horz" wrap="square"/>
                    <a:lstStyle/>
                    <a:p>
                      <a:r>
                        <a:rPr lang="zh-CN" altLang="en-US" sz="1800" kern="0" baseline="0">
                          <a:solidFill>
                            <a:schemeClr val="tx1"/>
                          </a:solidFill>
                          <a:latin typeface="+mj-lt"/>
                          <a:ea typeface="微软雅黑" panose="020b0503020204020204" pitchFamily="34" charset="-122"/>
                        </a:rPr>
                        <a:t>关系</a:t>
                      </a:r>
                      <a:endParaRPr lang="zh-CN" altLang="en-US" sz="1800"/>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vert="horz" wrap="square"/>
                    <a:lstStyle/>
                    <a:p>
                      <a:endParaRPr lang="zh-CN"/>
                    </a:p>
                  </a:txBody>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hMerge="1">
                  <a:txBody>
                    <a:bodyPr vert="horz" wrap="square"/>
                    <a:lstStyle/>
                    <a:p>
                      <a:endParaRPr lang="zh-CN"/>
                    </a:p>
                  </a:txBody>
                  <a:tcPr/>
                </a:tc>
                <a:extLst>
                  <a:ext uri="{0D108BD9-81ED-4DB2-BD59-A6C34878D82A}">
                    <a16:rowId xmlns:a16="http://schemas.microsoft.com/office/drawing/2014/main" val="10009"/>
                  </a:ext>
                </a:extLst>
              </a:tr>
              <a:tr h="413353">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v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a:buNone/>
                      </a:pPr>
                      <a:r>
                        <a:rPr lang="zh-CN" altLang="en-US" sz="1800" kern="0" baseline="0">
                          <a:solidFill>
                            <a:schemeClr val="tx1"/>
                          </a:solidFill>
                          <a:latin typeface="+mj-lt"/>
                          <a:ea typeface="微软雅黑" panose="020b0503020204020204" pitchFamily="34" charset="-122"/>
                        </a:rPr>
                        <a:t>民事主体享有的权利和承担的义务</a:t>
                      </a:r>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gridSpan="4">
                  <a:txBody>
                    <a:bodyPr vert="horz" wrap="square"/>
                    <a:lstStyle/>
                    <a:p>
                      <a:r>
                        <a:rPr lang="zh-CN" altLang="en-US" sz="1800" kern="0" baseline="0">
                          <a:solidFill>
                            <a:schemeClr val="tx1"/>
                          </a:solidFill>
                          <a:latin typeface="+mj-lt"/>
                          <a:ea typeface="微软雅黑" panose="020b0503020204020204" pitchFamily="34" charset="-122"/>
                        </a:rPr>
                        <a:t>权利和义务既是相到对立的，也是相到联系的，民事主体的权利和义务通常是</a:t>
                      </a:r>
                      <a:r>
                        <a:rPr lang="zh-CN" altLang="en-US" sz="1800" b="1" kern="0" baseline="0">
                          <a:solidFill>
                            <a:schemeClr val="tx1"/>
                          </a:solidFill>
                          <a:latin typeface="+mj-lt"/>
                          <a:ea typeface="微软雅黑" panose="020b0503020204020204" pitchFamily="34" charset="-122"/>
                        </a:rPr>
                        <a:t>对等的</a:t>
                      </a:r>
                      <a:endParaRPr lang="zh-CN" altLang="en-US" sz="1800" b="1"/>
                    </a:p>
                  </a:txBody>
                  <a:tcPr anchor="ctr" anchorCtr="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vert="horz" wrap="square"/>
                    <a:lstStyle/>
                    <a:p>
                      <a:endParaRPr lang="zh-CN"/>
                    </a:p>
                  </a:txBody>
                  <a:tcPr/>
                </a:tc>
                <a:tc hMerge="1">
                  <a:txBody>
                    <a:bodyPr vert="horz" wrap="square"/>
                    <a:lstStyle/>
                    <a:p>
                      <a:endParaRPr lang="zh-CN"/>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hMerge="1">
                  <a:txBody>
                    <a:bodyPr vert="horz" wrap="square"/>
                    <a:lstStyle/>
                    <a:p>
                      <a:endParaRPr lang="zh-CN"/>
                    </a:p>
                  </a:txBody>
                  <a:tcPr/>
                </a:tc>
                <a:extLst>
                  <a:ext uri="{0D108BD9-81ED-4DB2-BD59-A6C34878D82A}">
                    <a16:rowId xmlns:a16="http://schemas.microsoft.com/office/drawing/2014/main" val="10010"/>
                  </a:ext>
                </a:extLst>
              </a:tr>
            </a:tbl>
          </a:graphicData>
        </a:graphic>
      </p:graphicFrame>
      <p:sp>
        <p:nvSpPr>
          <p:cNvPr id="7" name="文本框 6" title=""/>
          <p:cNvSpPr txBox="1"/>
          <p:nvPr>
            <p:custDataLst>
              <p:tags r:id="rId5"/>
            </p:custDataLst>
          </p:nvPr>
        </p:nvSpPr>
        <p:spPr>
          <a:xfrm>
            <a:off x="1969135" y="612160"/>
            <a:ext cx="2938767"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sym typeface="+mn-ea"/>
              </a:rPr>
              <a:t>民事法律关系</a:t>
            </a: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499584"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P5</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探究与分享</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title=""/>
          <p:cNvSpPr txBox="1"/>
          <p:nvPr>
            <p:custDataLst>
              <p:tags r:id="rId5"/>
            </p:custDataLst>
          </p:nvPr>
        </p:nvSpPr>
        <p:spPr>
          <a:xfrm>
            <a:off x="677229" y="1324662"/>
            <a:ext cx="10444246" cy="508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altLang="zh-CN"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1.</a:t>
            </a:r>
            <a:r>
              <a:rPr lang="zh-CN" altLang="en-US"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捡到</a:t>
            </a:r>
            <a:r>
              <a:rPr lang="en-US" altLang="zh-CN"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钱包，小林可否不还？这是道德要求还是法律要求？</a:t>
            </a:r>
          </a:p>
        </p:txBody>
      </p:sp>
      <p:sp>
        <p:nvSpPr>
          <p:cNvPr id="5" name="文本框 4" title=""/>
          <p:cNvSpPr txBox="1"/>
          <p:nvPr>
            <p:custDataLst>
              <p:tags r:id="rId6"/>
            </p:custDataLst>
          </p:nvPr>
        </p:nvSpPr>
        <p:spPr>
          <a:xfrm>
            <a:off x="677228" y="4152317"/>
            <a:ext cx="9044063" cy="508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2.小林父母有权要求失主支付500元报酬吗？</a:t>
            </a:r>
          </a:p>
        </p:txBody>
      </p:sp>
      <p:sp>
        <p:nvSpPr>
          <p:cNvPr id="6" name="文本框 5" title=""/>
          <p:cNvSpPr txBox="1"/>
          <p:nvPr>
            <p:custDataLst>
              <p:tags r:id="rId7"/>
            </p:custDataLst>
          </p:nvPr>
        </p:nvSpPr>
        <p:spPr>
          <a:xfrm>
            <a:off x="677228" y="1943655"/>
            <a:ext cx="10640805" cy="20721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ts val="4000"/>
              </a:lnSpc>
            </a:pPr>
            <a:r>
              <a:rPr sz="2600" b="1" err="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不能不还。“拾金不昧”不仅是</a:t>
            </a:r>
            <a:r>
              <a:rPr sz="2600" b="1">
                <a:solidFill>
                  <a:srgbClr val="FF0000"/>
                </a:solidFill>
                <a:latin typeface="宋体" panose="02010600030101010101" pitchFamily="2" charset="-122"/>
                <a:ea typeface="宋体" panose="02010600030101010101" pitchFamily="2" charset="-122"/>
                <a:cs typeface="黑体" panose="02010609060101010101" pitchFamily="49" charset="-122"/>
              </a:rPr>
              <a:t>道德上要</a:t>
            </a:r>
            <a:r>
              <a:rPr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求，也是</a:t>
            </a:r>
            <a:r>
              <a:rPr sz="2600" b="1">
                <a:solidFill>
                  <a:srgbClr val="FF0000"/>
                </a:solidFill>
                <a:latin typeface="宋体" panose="02010600030101010101" pitchFamily="2" charset="-122"/>
                <a:ea typeface="宋体" panose="02010600030101010101" pitchFamily="2" charset="-122"/>
                <a:cs typeface="黑体" panose="02010609060101010101" pitchFamily="49" charset="-122"/>
              </a:rPr>
              <a:t>法律上</a:t>
            </a:r>
            <a:r>
              <a:rPr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的一项义务</a:t>
            </a:r>
            <a:r>
              <a:rPr sz="2600" b="1">
                <a:solidFill>
                  <a:srgbClr val="1D41D5"/>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cs typeface="微软雅黑" panose="020b0503020204020204" pitchFamily="34" charset="-122"/>
                <a:sym typeface="+mn-ea"/>
              </a:rPr>
              <a:t>（若据为己有则构成“不当得利”）</a:t>
            </a:r>
            <a:r>
              <a:rPr lang="en-US" altLang="zh-CN" sz="2600" b="1">
                <a:solidFill>
                  <a:srgbClr val="000000"/>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cs typeface="微软雅黑" panose="020b0503020204020204" pitchFamily="34" charset="-122"/>
                <a:sym typeface="+mn-ea"/>
              </a:rPr>
              <a:t>;</a:t>
            </a:r>
          </a:p>
          <a:p>
            <a:pPr algn="just" fontAlgn="auto">
              <a:lnSpc>
                <a:spcPts val="4000"/>
              </a:lnSpc>
            </a:pPr>
            <a:r>
              <a:rPr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。《民法典》物权编第314条的规定拾得遗失物，应当返还权利人。拾得人应当及时通知权利人领取，或者送交公安等有关部门。</a:t>
            </a:r>
          </a:p>
        </p:txBody>
      </p:sp>
      <p:sp>
        <p:nvSpPr>
          <p:cNvPr id="7" name="文本框 6" title=""/>
          <p:cNvSpPr txBox="1"/>
          <p:nvPr>
            <p:custDataLst>
              <p:tags r:id="rId8"/>
            </p:custDataLst>
          </p:nvPr>
        </p:nvSpPr>
        <p:spPr>
          <a:xfrm>
            <a:off x="555308" y="4887930"/>
            <a:ext cx="10754477" cy="14886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800"/>
              </a:lnSpc>
            </a:pPr>
            <a:r>
              <a:rPr sz="2600" b="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《民法典》物权编第317条明确规定权利人悬赏寻找遗失物的，</a:t>
            </a:r>
            <a:r>
              <a:rPr lang="zh-CN" altLang="en-US" sz="2600" b="1">
                <a:latin typeface="宋体" panose="02010600030101010101" pitchFamily="2" charset="-122"/>
                <a:ea typeface="宋体" panose="02010600030101010101" pitchFamily="2" charset="-122"/>
                <a:sym typeface="+mn-ea"/>
              </a:rPr>
              <a:t>在法律上构成</a:t>
            </a:r>
            <a:r>
              <a:rPr lang="zh-CN" altLang="en-US" sz="2600" b="1">
                <a:solidFill>
                  <a:srgbClr val="0000FF"/>
                </a:solidFill>
                <a:latin typeface="宋体" panose="02010600030101010101" pitchFamily="2" charset="-122"/>
                <a:ea typeface="宋体" panose="02010600030101010101" pitchFamily="2" charset="-122"/>
                <a:sym typeface="+mn-ea"/>
              </a:rPr>
              <a:t>“悬赏广告”</a:t>
            </a:r>
            <a:r>
              <a:rPr lang="zh-CN" altLang="en-US" sz="2600" b="1">
                <a:latin typeface="宋体" panose="02010600030101010101" pitchFamily="2" charset="-122"/>
                <a:ea typeface="宋体" panose="02010600030101010101" pitchFamily="2" charset="-122"/>
                <a:sym typeface="+mn-ea"/>
              </a:rPr>
              <a:t>，具有</a:t>
            </a:r>
            <a:r>
              <a:rPr lang="zh-CN" altLang="en-US" sz="2600" b="1">
                <a:solidFill>
                  <a:srgbClr val="0000FF"/>
                </a:solidFill>
                <a:latin typeface="宋体" panose="02010600030101010101" pitchFamily="2" charset="-122"/>
                <a:ea typeface="宋体" panose="02010600030101010101" pitchFamily="2" charset="-122"/>
                <a:sym typeface="+mn-ea"/>
              </a:rPr>
              <a:t>法律约束力，</a:t>
            </a:r>
            <a:r>
              <a:rPr sz="2600" b="1" err="1">
                <a:solidFill>
                  <a:schemeClr val="tx1">
                    <a:lumMod val="85000"/>
                    <a:lumOff val="15000"/>
                  </a:schemeClr>
                </a:solidFill>
                <a:latin typeface="宋体" panose="02010600030101010101" pitchFamily="2" charset="-122"/>
                <a:ea typeface="宋体" panose="02010600030101010101" pitchFamily="2" charset="-122"/>
                <a:cs typeface="黑体" panose="02010609060101010101" pitchFamily="49" charset="-122"/>
              </a:rPr>
              <a:t>领取遗失物时应当按照承诺履行义务。</a:t>
            </a:r>
          </a:p>
        </p:txBody>
      </p:sp>
    </p:spTree>
    <p:custDataLst>
      <p:tags r:id="rId9"/>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623570" y="1156970"/>
            <a:ext cx="10501630" cy="38049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a:t>
            </a:r>
            <a:r>
              <a:rPr 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2023</a:t>
            </a:r>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年·湖北</a:t>
            </a:r>
            <a:r>
              <a:rPr lang="zh-CN" sz="2800" b="1">
                <a:latin typeface="宋体" panose="02010600030101010101" pitchFamily="2" charset="-122"/>
                <a:ea typeface="宋体" panose="02010600030101010101" pitchFamily="2" charset="-122"/>
                <a:cs typeface="宋体" panose="02010600030101010101" pitchFamily="2" charset="-122"/>
                <a:sym typeface="+mn-ea"/>
              </a:rPr>
              <a:t>）甲乙毗邻而居，二人因琐事多次争吵，关系交恶。甲为泄愤，故意将空调外机移装在正对着乙卧室窗户的墙上，噪音和热浪导致乙无法开窗通风透气。乙找甲交涉，要求其移除，甲辩称：“我是安装在自家的外墙上，又没有侵犯你的地盘，嫌吵你可以关窗”。根据我国民法典的规定，甲的行为（ </a:t>
            </a:r>
            <a:r>
              <a:rPr lang="en-US" sz="2800" b="1">
                <a:latin typeface="宋体" panose="02010600030101010101" pitchFamily="2" charset="-122"/>
                <a:ea typeface="宋体" panose="02010600030101010101" pitchFamily="2" charset="-122"/>
                <a:cs typeface="宋体" panose="02010600030101010101" pitchFamily="2" charset="-122"/>
                <a:sym typeface="+mn-ea"/>
              </a:rPr>
              <a:t>   </a:t>
            </a:r>
            <a:r>
              <a:rPr lang="zh-CN" sz="2800" b="1">
                <a:latin typeface="宋体" panose="02010600030101010101" pitchFamily="2" charset="-122"/>
                <a:ea typeface="宋体" panose="02010600030101010101" pitchFamily="2" charset="-122"/>
                <a:cs typeface="宋体" panose="02010600030101010101" pitchFamily="2" charset="-122"/>
                <a:sym typeface="+mn-ea"/>
              </a:rPr>
              <a:t>）</a:t>
            </a:r>
          </a:p>
          <a:p>
            <a:pPr indent="0" fontAlgn="auto">
              <a:lnSpc>
                <a:spcPct val="120000"/>
              </a:lnSpc>
            </a:pPr>
            <a:r>
              <a:rPr lang="zh-CN" sz="2800" b="1">
                <a:latin typeface="宋体" panose="02010600030101010101" pitchFamily="2" charset="-122"/>
                <a:ea typeface="宋体" panose="02010600030101010101" pitchFamily="2" charset="-122"/>
                <a:cs typeface="宋体" panose="02010600030101010101" pitchFamily="2" charset="-122"/>
                <a:sym typeface="+mn-ea"/>
              </a:rPr>
              <a:t>①违反了民法的绿色原则</a:t>
            </a:r>
            <a:r>
              <a:rPr lang="en-US" sz="2800" b="1">
                <a:latin typeface="宋体" panose="02010600030101010101" pitchFamily="2" charset="-122"/>
                <a:ea typeface="宋体" panose="02010600030101010101" pitchFamily="2" charset="-122"/>
                <a:cs typeface="宋体" panose="02010600030101010101" pitchFamily="2" charset="-122"/>
                <a:sym typeface="+mn-ea"/>
              </a:rPr>
              <a:t>     </a:t>
            </a:r>
            <a:r>
              <a:rPr lang="zh-CN" sz="2800" b="1">
                <a:latin typeface="宋体" panose="02010600030101010101" pitchFamily="2" charset="-122"/>
                <a:ea typeface="宋体" panose="02010600030101010101" pitchFamily="2" charset="-122"/>
                <a:cs typeface="宋体" panose="02010600030101010101" pitchFamily="2" charset="-122"/>
                <a:sym typeface="+mn-ea"/>
              </a:rPr>
              <a:t>②违反了民法的</a:t>
            </a:r>
            <a:r>
              <a:rPr lang="zh-CN" sz="2800" b="1" u="sng">
                <a:latin typeface="宋体" panose="02010600030101010101" pitchFamily="2" charset="-122"/>
                <a:ea typeface="宋体" panose="02010600030101010101" pitchFamily="2" charset="-122"/>
                <a:cs typeface="宋体" panose="02010600030101010101" pitchFamily="2" charset="-122"/>
                <a:sym typeface="+mn-ea"/>
              </a:rPr>
              <a:t>诚信原则</a:t>
            </a:r>
          </a:p>
          <a:p>
            <a:pPr indent="0" fontAlgn="auto">
              <a:lnSpc>
                <a:spcPct val="120000"/>
              </a:lnSpc>
            </a:pPr>
            <a:r>
              <a:rPr lang="zh-CN" sz="2800" b="1">
                <a:latin typeface="宋体" panose="02010600030101010101" pitchFamily="2" charset="-122"/>
                <a:ea typeface="宋体" panose="02010600030101010101" pitchFamily="2" charset="-122"/>
                <a:cs typeface="宋体" panose="02010600030101010101" pitchFamily="2" charset="-122"/>
                <a:sym typeface="+mn-ea"/>
              </a:rPr>
              <a:t>③侵害了乙的所有权 </a:t>
            </a:r>
            <a:r>
              <a:rPr lang="en-US" sz="2800" b="1">
                <a:latin typeface="宋体" panose="02010600030101010101" pitchFamily="2" charset="-122"/>
                <a:ea typeface="宋体" panose="02010600030101010101" pitchFamily="2" charset="-122"/>
                <a:cs typeface="宋体" panose="02010600030101010101" pitchFamily="2" charset="-122"/>
                <a:sym typeface="+mn-ea"/>
              </a:rPr>
              <a:t>  </a:t>
            </a:r>
            <a:r>
              <a:rPr lang="zh-CN" sz="2800" b="1">
                <a:latin typeface="宋体" panose="02010600030101010101" pitchFamily="2" charset="-122"/>
                <a:ea typeface="宋体" panose="02010600030101010101" pitchFamily="2" charset="-122"/>
                <a:cs typeface="宋体" panose="02010600030101010101" pitchFamily="2" charset="-122"/>
                <a:sym typeface="+mn-ea"/>
              </a:rPr>
              <a:t>④是行使自己的所有权，所以</a:t>
            </a:r>
            <a:r>
              <a:rPr lang="zh-CN" sz="2800" b="1" u="sng">
                <a:latin typeface="宋体" panose="02010600030101010101" pitchFamily="2" charset="-122"/>
                <a:ea typeface="宋体" panose="02010600030101010101" pitchFamily="2" charset="-122"/>
                <a:cs typeface="宋体" panose="02010600030101010101" pitchFamily="2" charset="-122"/>
                <a:sym typeface="+mn-ea"/>
              </a:rPr>
              <a:t>并无不法</a:t>
            </a:r>
          </a:p>
          <a:p>
            <a:pPr indent="0" fontAlgn="auto">
              <a:lnSpc>
                <a:spcPct val="120000"/>
              </a:lnSpc>
            </a:pPr>
            <a:r>
              <a:rPr lang="en-US" sz="2800" b="1">
                <a:latin typeface="宋体" panose="02010600030101010101" pitchFamily="2" charset="-122"/>
                <a:ea typeface="宋体" panose="02010600030101010101" pitchFamily="2" charset="-122"/>
                <a:cs typeface="宋体" panose="02010600030101010101" pitchFamily="2" charset="-122"/>
                <a:sym typeface="+mn-ea"/>
              </a:rPr>
              <a:t>A</a:t>
            </a:r>
            <a:r>
              <a:rPr lang="zh-CN" sz="2800" b="1">
                <a:latin typeface="宋体" panose="02010600030101010101" pitchFamily="2" charset="-122"/>
                <a:ea typeface="宋体" panose="02010600030101010101" pitchFamily="2" charset="-122"/>
                <a:cs typeface="宋体" panose="02010600030101010101" pitchFamily="2" charset="-122"/>
                <a:sym typeface="+mn-ea"/>
              </a:rPr>
              <a:t>．①③      </a:t>
            </a:r>
            <a:r>
              <a:rPr lang="en-US" sz="2800" b="1">
                <a:latin typeface="宋体" panose="02010600030101010101" pitchFamily="2" charset="-122"/>
                <a:ea typeface="宋体" panose="02010600030101010101" pitchFamily="2" charset="-122"/>
                <a:cs typeface="宋体" panose="02010600030101010101" pitchFamily="2" charset="-122"/>
                <a:sym typeface="+mn-ea"/>
              </a:rPr>
              <a:t>B</a:t>
            </a:r>
            <a:r>
              <a:rPr lang="zh-CN" sz="2800" b="1">
                <a:latin typeface="宋体" panose="02010600030101010101" pitchFamily="2" charset="-122"/>
                <a:ea typeface="宋体" panose="02010600030101010101" pitchFamily="2" charset="-122"/>
                <a:cs typeface="宋体" panose="02010600030101010101" pitchFamily="2" charset="-122"/>
                <a:sym typeface="+mn-ea"/>
              </a:rPr>
              <a:t>．①④         </a:t>
            </a:r>
            <a:r>
              <a:rPr lang="en-US" sz="2800" b="1">
                <a:latin typeface="宋体" panose="02010600030101010101" pitchFamily="2" charset="-122"/>
                <a:ea typeface="宋体" panose="02010600030101010101" pitchFamily="2" charset="-122"/>
                <a:cs typeface="宋体" panose="02010600030101010101" pitchFamily="2" charset="-122"/>
                <a:sym typeface="+mn-ea"/>
              </a:rPr>
              <a:t>C</a:t>
            </a:r>
            <a:r>
              <a:rPr lang="zh-CN" sz="2800" b="1">
                <a:latin typeface="宋体" panose="02010600030101010101" pitchFamily="2" charset="-122"/>
                <a:ea typeface="宋体" panose="02010600030101010101" pitchFamily="2" charset="-122"/>
                <a:cs typeface="宋体" panose="02010600030101010101" pitchFamily="2" charset="-122"/>
                <a:sym typeface="+mn-ea"/>
              </a:rPr>
              <a:t>．②③        </a:t>
            </a:r>
            <a:r>
              <a:rPr lang="en-US" sz="2800" b="1">
                <a:latin typeface="宋体" panose="02010600030101010101" pitchFamily="2" charset="-122"/>
                <a:ea typeface="宋体" panose="02010600030101010101" pitchFamily="2" charset="-122"/>
                <a:cs typeface="宋体" panose="02010600030101010101" pitchFamily="2" charset="-122"/>
                <a:sym typeface="+mn-ea"/>
              </a:rPr>
              <a:t>D</a:t>
            </a:r>
            <a:r>
              <a:rPr lang="zh-CN" sz="2800" b="1">
                <a:latin typeface="宋体" panose="02010600030101010101" pitchFamily="2" charset="-122"/>
                <a:ea typeface="宋体" panose="02010600030101010101" pitchFamily="2" charset="-122"/>
                <a:cs typeface="宋体" panose="02010600030101010101" pitchFamily="2" charset="-122"/>
                <a:sym typeface="+mn-ea"/>
              </a:rPr>
              <a:t>．②④
</a:t>
            </a:r>
            <a:endParaRPr lang="zh-CN" altLang="zh-CN" sz="28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title=""/>
          <p:cNvSpPr txBox="1"/>
          <p:nvPr>
            <p:custDataLst>
              <p:tags r:id="rId6"/>
            </p:custDataLst>
          </p:nvPr>
        </p:nvSpPr>
        <p:spPr>
          <a:xfrm>
            <a:off x="329565" y="5372100"/>
            <a:ext cx="11220450" cy="1189990"/>
          </a:xfrm>
          <a:prstGeom prst="rect">
            <a:avLst/>
          </a:prstGeom>
          <a:solidFill>
            <a:schemeClr val="accent2"/>
          </a:solidFill>
          <a:ln>
            <a:solidFill>
              <a:srgbClr val="7030A0"/>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buClrTx/>
              <a:buSzTx/>
              <a:buFontTx/>
            </a:pPr>
            <a:r>
              <a:rPr lang="zh-CN" b="1">
                <a:solidFill>
                  <a:srgbClr val="FF0000"/>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解析：</a:t>
            </a:r>
            <a:r>
              <a:rPr b="1">
                <a:solidFill>
                  <a:srgbClr val="FF0000"/>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甲的做法违反了民法的绿色原则，而没有违反民法的诚信原则，②观点不符合题意。甲虽然是行使自己的所有权，但也侵犯了邻居乙的所有权，不动产的相邻权利人应当按照有利生产、方便生活、团结互助、公平合理的原则进行，因此甲违法，④说法错误。</a:t>
            </a:r>
            <a:endParaRPr lang="zh-CN" altLang="en-US" b="1">
              <a:solidFill>
                <a:srgbClr val="FF0000"/>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矩形 4" title=""/>
          <p:cNvSpPr/>
          <p:nvPr>
            <p:custDataLst>
              <p:tags r:id="rId7"/>
            </p:custDataLst>
          </p:nvPr>
        </p:nvSpPr>
        <p:spPr>
          <a:xfrm>
            <a:off x="9968230" y="3100705"/>
            <a:ext cx="1156970" cy="1861185"/>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1500">
                <a:solidFill>
                  <a:srgbClr val="FF0000"/>
                </a:solidFill>
                <a:effectLst/>
                <a:latin typeface="Arial" pitchFamily="34" charset="0"/>
              </a:rPr>
              <a:t>A</a:t>
            </a: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371455" cy="30931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fontAlgn="ctr">
              <a:lnSpc>
                <a:spcPts val="3800"/>
              </a:lnSpc>
            </a:pPr>
            <a:r>
              <a:rPr lang="en-US" altLang="zh-CN" sz="2800" b="1">
                <a:latin typeface="宋体" panose="02010600030101010101" pitchFamily="2" charset="-122"/>
                <a:ea typeface="宋体" panose="02010600030101010101" pitchFamily="2" charset="-122"/>
                <a:cs typeface="黑体" panose="02010609060101010101" pitchFamily="49" charset="-122"/>
                <a:sym typeface="+mn-ea"/>
              </a:rPr>
              <a:t> </a:t>
            </a:r>
            <a:r>
              <a:rPr lang="en-US" altLang="zh-CN" sz="2800" b="1" kern="100">
                <a:effectLst/>
                <a:latin typeface="宋体" panose="02010600030101010101" pitchFamily="2" charset="-122"/>
                <a:ea typeface="宋体" panose="02010600030101010101" pitchFamily="2" charset="-122"/>
                <a:cs typeface="楷体" panose="02010609060101010101" pitchFamily="49" charset="-122"/>
              </a:rPr>
              <a:t>2022</a:t>
            </a:r>
            <a:r>
              <a:rPr lang="zh-CN" altLang="zh-CN" sz="2800" b="1" kern="100">
                <a:effectLst/>
                <a:latin typeface="宋体" panose="02010600030101010101" pitchFamily="2" charset="-122"/>
                <a:ea typeface="宋体" panose="02010600030101010101" pitchFamily="2" charset="-122"/>
                <a:cs typeface="楷体" panose="02010609060101010101" pitchFamily="49" charset="-122"/>
              </a:rPr>
              <a:t>年</a:t>
            </a:r>
            <a:r>
              <a:rPr lang="en-US" altLang="zh-CN" sz="2800" b="1" kern="100">
                <a:effectLst/>
                <a:latin typeface="宋体" panose="02010600030101010101" pitchFamily="2" charset="-122"/>
                <a:ea typeface="宋体" panose="02010600030101010101" pitchFamily="2" charset="-122"/>
                <a:cs typeface="楷体" panose="02010609060101010101" pitchFamily="49" charset="-122"/>
              </a:rPr>
              <a:t>4</a:t>
            </a:r>
            <a:r>
              <a:rPr lang="zh-CN" altLang="zh-CN" sz="2800" b="1" kern="100">
                <a:effectLst/>
                <a:latin typeface="宋体" panose="02010600030101010101" pitchFamily="2" charset="-122"/>
                <a:ea typeface="宋体" panose="02010600030101010101" pitchFamily="2" charset="-122"/>
                <a:cs typeface="楷体" panose="02010609060101010101" pitchFamily="49" charset="-122"/>
              </a:rPr>
              <a:t>月，甲公司与乙公司签订一份服装购销合同，约定由甲公司将服装运输至乙公司，同时约定</a:t>
            </a:r>
            <a:r>
              <a:rPr lang="en-US" altLang="zh-CN" sz="2800" b="1" kern="100">
                <a:effectLst/>
                <a:latin typeface="宋体" panose="02010600030101010101" pitchFamily="2" charset="-122"/>
                <a:ea typeface="宋体" panose="02010600030101010101" pitchFamily="2" charset="-122"/>
                <a:cs typeface="楷体" panose="02010609060101010101" pitchFamily="49" charset="-122"/>
              </a:rPr>
              <a:t>“</a:t>
            </a:r>
            <a:r>
              <a:rPr lang="zh-CN" altLang="zh-CN" sz="2800" b="1" kern="100">
                <a:effectLst/>
                <a:latin typeface="宋体" panose="02010600030101010101" pitchFamily="2" charset="-122"/>
                <a:ea typeface="宋体" panose="02010600030101010101" pitchFamily="2" charset="-122"/>
                <a:cs typeface="楷体" panose="02010609060101010101" pitchFamily="49" charset="-122"/>
              </a:rPr>
              <a:t>解决合同纠纷，双方协商，如协商不成，双方均可向各自所在地人民法院起诉</a:t>
            </a:r>
            <a:r>
              <a:rPr lang="en-US" altLang="zh-CN" sz="2800" b="1" kern="100">
                <a:effectLst/>
                <a:latin typeface="宋体" panose="02010600030101010101" pitchFamily="2" charset="-122"/>
                <a:ea typeface="宋体" panose="02010600030101010101" pitchFamily="2" charset="-122"/>
                <a:cs typeface="楷体" panose="02010609060101010101" pitchFamily="49" charset="-122"/>
              </a:rPr>
              <a:t>”</a:t>
            </a:r>
            <a:r>
              <a:rPr lang="zh-CN" altLang="zh-CN" sz="2800" b="1" kern="100">
                <a:effectLst/>
                <a:latin typeface="宋体" panose="02010600030101010101" pitchFamily="2" charset="-122"/>
                <a:ea typeface="宋体" panose="02010600030101010101" pitchFamily="2" charset="-122"/>
                <a:cs typeface="楷体" panose="02010609060101010101" pitchFamily="49" charset="-122"/>
              </a:rPr>
              <a:t>。之后，乙公司陆续支付了大部分货款，尚欠</a:t>
            </a:r>
            <a:r>
              <a:rPr lang="en-US" altLang="zh-CN" sz="2800" b="1" kern="100">
                <a:effectLst/>
                <a:latin typeface="宋体" panose="02010600030101010101" pitchFamily="2" charset="-122"/>
                <a:ea typeface="宋体" panose="02010600030101010101" pitchFamily="2" charset="-122"/>
                <a:cs typeface="楷体" panose="02010609060101010101" pitchFamily="49" charset="-122"/>
              </a:rPr>
              <a:t>15</a:t>
            </a:r>
            <a:r>
              <a:rPr lang="zh-CN" altLang="zh-CN" sz="2800" b="1" kern="100">
                <a:effectLst/>
                <a:latin typeface="宋体" panose="02010600030101010101" pitchFamily="2" charset="-122"/>
                <a:ea typeface="宋体" panose="02010600030101010101" pitchFamily="2" charset="-122"/>
                <a:cs typeface="楷体" panose="02010609060101010101" pitchFamily="49" charset="-122"/>
              </a:rPr>
              <a:t>万元。甲公司多次催讨均未果，遂诉至当地人民法院。</a:t>
            </a:r>
            <a:endParaRPr lang="zh-CN" altLang="zh-CN" sz="2800" b="1" kern="100">
              <a:effectLst/>
              <a:latin typeface="宋体" panose="02010600030101010101" pitchFamily="2" charset="-122"/>
              <a:ea typeface="宋体" panose="02010600030101010101" pitchFamily="2" charset="-122"/>
            </a:endParaRPr>
          </a:p>
          <a:p>
            <a:pPr algn="l" fontAlgn="ctr">
              <a:lnSpc>
                <a:spcPts val="3800"/>
              </a:lnSpc>
            </a:pPr>
            <a:r>
              <a:rPr lang="zh-CN" altLang="zh-CN" sz="2800" b="1" kern="100">
                <a:solidFill>
                  <a:srgbClr val="FF0000"/>
                </a:solidFill>
                <a:effectLst/>
                <a:latin typeface="宋体" panose="02010600030101010101" pitchFamily="2" charset="-122"/>
                <a:ea typeface="宋体" panose="02010600030101010101" pitchFamily="2" charset="-122"/>
              </a:rPr>
              <a:t>分析本案中民事法律关系的构成要素。</a:t>
            </a:r>
          </a:p>
        </p:txBody>
      </p:sp>
      <p:sp>
        <p:nvSpPr>
          <p:cNvPr id="2" name="文本框 1" title=""/>
          <p:cNvSpPr txBox="1"/>
          <p:nvPr>
            <p:custDataLst>
              <p:tags r:id="rId6"/>
            </p:custDataLst>
          </p:nvPr>
        </p:nvSpPr>
        <p:spPr>
          <a:xfrm>
            <a:off x="711742" y="4233748"/>
            <a:ext cx="10371455" cy="19902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ts val="3700"/>
              </a:lnSpc>
            </a:pPr>
            <a:r>
              <a:rPr lang="zh-CN" altLang="zh-CN" sz="2400" b="1" kern="100">
                <a:solidFill>
                  <a:srgbClr val="000000"/>
                </a:solidFill>
                <a:effectLst/>
                <a:latin typeface="宋体" panose="02010600030101010101" pitchFamily="2" charset="-122"/>
                <a:ea typeface="宋体" panose="02010600030101010101" pitchFamily="2" charset="-122"/>
              </a:rPr>
              <a:t>【答案】本案中，民事法律关系的构成要素分别为：</a:t>
            </a:r>
            <a:endParaRPr lang="en-US" altLang="zh-CN" sz="2400" b="1" kern="100">
              <a:solidFill>
                <a:srgbClr val="000000"/>
              </a:solidFill>
              <a:effectLst/>
              <a:latin typeface="宋体" panose="02010600030101010101" pitchFamily="2" charset="-122"/>
              <a:ea typeface="宋体" panose="02010600030101010101" pitchFamily="2" charset="-122"/>
            </a:endParaRPr>
          </a:p>
          <a:p>
            <a:pPr algn="l" fontAlgn="ctr">
              <a:lnSpc>
                <a:spcPts val="3700"/>
              </a:lnSpc>
            </a:pPr>
            <a:r>
              <a:rPr lang="en-US" altLang="zh-CN" sz="2400" b="1" kern="100">
                <a:solidFill>
                  <a:srgbClr val="000000"/>
                </a:solidFill>
                <a:effectLst/>
                <a:latin typeface="宋体" panose="02010600030101010101" pitchFamily="2" charset="-122"/>
                <a:ea typeface="宋体" panose="02010600030101010101" pitchFamily="2" charset="-122"/>
              </a:rPr>
              <a:t>①</a:t>
            </a:r>
            <a:r>
              <a:rPr lang="zh-CN" altLang="zh-CN" sz="2400" b="1" kern="100">
                <a:solidFill>
                  <a:srgbClr val="000000"/>
                </a:solidFill>
                <a:effectLst/>
                <a:latin typeface="宋体" panose="02010600030101010101" pitchFamily="2" charset="-122"/>
                <a:ea typeface="宋体" panose="02010600030101010101" pitchFamily="2" charset="-122"/>
              </a:rPr>
              <a:t>民事法律关系的主体：甲公司与乙公司。</a:t>
            </a:r>
            <a:endParaRPr lang="en-US" altLang="zh-CN" sz="2400" b="1" kern="100">
              <a:solidFill>
                <a:srgbClr val="000000"/>
              </a:solidFill>
              <a:effectLst/>
              <a:latin typeface="宋体" panose="02010600030101010101" pitchFamily="2" charset="-122"/>
              <a:ea typeface="宋体" panose="02010600030101010101" pitchFamily="2" charset="-122"/>
            </a:endParaRPr>
          </a:p>
          <a:p>
            <a:pPr algn="l" fontAlgn="ctr">
              <a:lnSpc>
                <a:spcPts val="3700"/>
              </a:lnSpc>
            </a:pPr>
            <a:r>
              <a:rPr lang="en-US" altLang="zh-CN" sz="2400" b="1" kern="100">
                <a:solidFill>
                  <a:srgbClr val="000000"/>
                </a:solidFill>
                <a:effectLst/>
                <a:latin typeface="宋体" panose="02010600030101010101" pitchFamily="2" charset="-122"/>
                <a:ea typeface="宋体" panose="02010600030101010101" pitchFamily="2" charset="-122"/>
              </a:rPr>
              <a:t>②</a:t>
            </a:r>
            <a:r>
              <a:rPr lang="zh-CN" altLang="zh-CN" sz="2400" b="1" kern="100">
                <a:solidFill>
                  <a:srgbClr val="000000"/>
                </a:solidFill>
                <a:effectLst/>
                <a:latin typeface="宋体" panose="02010600030101010101" pitchFamily="2" charset="-122"/>
                <a:ea typeface="宋体" panose="02010600030101010101" pitchFamily="2" charset="-122"/>
              </a:rPr>
              <a:t>民事法律关系的客体：甲公司</a:t>
            </a:r>
            <a:r>
              <a:rPr lang="zh-CN" altLang="zh-CN" sz="2400" b="1" kern="100">
                <a:solidFill>
                  <a:srgbClr val="FF0000"/>
                </a:solidFill>
                <a:effectLst/>
                <a:latin typeface="宋体" panose="02010600030101010101" pitchFamily="2" charset="-122"/>
                <a:ea typeface="宋体" panose="02010600030101010101" pitchFamily="2" charset="-122"/>
              </a:rPr>
              <a:t>给付</a:t>
            </a:r>
            <a:r>
              <a:rPr lang="zh-CN" altLang="zh-CN" sz="2400" b="1" kern="100">
                <a:solidFill>
                  <a:srgbClr val="000000"/>
                </a:solidFill>
                <a:effectLst/>
                <a:latin typeface="宋体" panose="02010600030101010101" pitchFamily="2" charset="-122"/>
                <a:ea typeface="宋体" panose="02010600030101010101" pitchFamily="2" charset="-122"/>
              </a:rPr>
              <a:t>货物的</a:t>
            </a:r>
            <a:r>
              <a:rPr lang="zh-CN" altLang="zh-CN" sz="2400" b="1" kern="100">
                <a:solidFill>
                  <a:srgbClr val="FF0000"/>
                </a:solidFill>
                <a:effectLst/>
                <a:latin typeface="宋体" panose="02010600030101010101" pitchFamily="2" charset="-122"/>
                <a:ea typeface="宋体" panose="02010600030101010101" pitchFamily="2" charset="-122"/>
              </a:rPr>
              <a:t>行为</a:t>
            </a:r>
            <a:r>
              <a:rPr lang="zh-CN" altLang="zh-CN" sz="2400" b="1" kern="100">
                <a:solidFill>
                  <a:srgbClr val="000000"/>
                </a:solidFill>
                <a:effectLst/>
                <a:latin typeface="宋体" panose="02010600030101010101" pitchFamily="2" charset="-122"/>
                <a:ea typeface="宋体" panose="02010600030101010101" pitchFamily="2" charset="-122"/>
              </a:rPr>
              <a:t>与乙公司</a:t>
            </a:r>
            <a:r>
              <a:rPr lang="zh-CN" altLang="zh-CN" sz="2400" b="1" kern="100">
                <a:solidFill>
                  <a:srgbClr val="FF0000"/>
                </a:solidFill>
                <a:effectLst/>
                <a:latin typeface="宋体" panose="02010600030101010101" pitchFamily="2" charset="-122"/>
                <a:ea typeface="宋体" panose="02010600030101010101" pitchFamily="2" charset="-122"/>
              </a:rPr>
              <a:t>给付</a:t>
            </a:r>
            <a:r>
              <a:rPr lang="zh-CN" altLang="zh-CN" sz="2400" b="1" kern="100">
                <a:solidFill>
                  <a:srgbClr val="000000"/>
                </a:solidFill>
                <a:effectLst/>
                <a:latin typeface="宋体" panose="02010600030101010101" pitchFamily="2" charset="-122"/>
                <a:ea typeface="宋体" panose="02010600030101010101" pitchFamily="2" charset="-122"/>
              </a:rPr>
              <a:t>货款的</a:t>
            </a:r>
            <a:r>
              <a:rPr lang="zh-CN" altLang="zh-CN" sz="2400" b="1" kern="100">
                <a:solidFill>
                  <a:srgbClr val="FF0000"/>
                </a:solidFill>
                <a:effectLst/>
                <a:latin typeface="宋体" panose="02010600030101010101" pitchFamily="2" charset="-122"/>
                <a:ea typeface="宋体" panose="02010600030101010101" pitchFamily="2" charset="-122"/>
              </a:rPr>
              <a:t>行为</a:t>
            </a:r>
            <a:r>
              <a:rPr lang="zh-CN" altLang="zh-CN" sz="2400" b="1" kern="100">
                <a:solidFill>
                  <a:srgbClr val="000000"/>
                </a:solidFill>
                <a:effectLst/>
                <a:latin typeface="宋体" panose="02010600030101010101" pitchFamily="2" charset="-122"/>
                <a:ea typeface="宋体" panose="02010600030101010101" pitchFamily="2" charset="-122"/>
              </a:rPr>
              <a:t>。</a:t>
            </a:r>
            <a:endParaRPr lang="en-US" altLang="zh-CN" sz="2400" b="1" kern="100">
              <a:solidFill>
                <a:srgbClr val="000000"/>
              </a:solidFill>
              <a:effectLst/>
              <a:latin typeface="宋体" panose="02010600030101010101" pitchFamily="2" charset="-122"/>
              <a:ea typeface="宋体" panose="02010600030101010101" pitchFamily="2" charset="-122"/>
            </a:endParaRPr>
          </a:p>
          <a:p>
            <a:pPr algn="l" fontAlgn="ctr">
              <a:lnSpc>
                <a:spcPts val="3700"/>
              </a:lnSpc>
            </a:pPr>
            <a:r>
              <a:rPr lang="en-US" altLang="zh-CN" sz="2400" b="1" kern="100">
                <a:solidFill>
                  <a:srgbClr val="000000"/>
                </a:solidFill>
                <a:effectLst/>
                <a:latin typeface="宋体" panose="02010600030101010101" pitchFamily="2" charset="-122"/>
                <a:ea typeface="宋体" panose="02010600030101010101" pitchFamily="2" charset="-122"/>
              </a:rPr>
              <a:t>③</a:t>
            </a:r>
            <a:r>
              <a:rPr lang="zh-CN" altLang="zh-CN" sz="2400" b="1" kern="100">
                <a:solidFill>
                  <a:srgbClr val="000000"/>
                </a:solidFill>
                <a:effectLst/>
                <a:latin typeface="宋体" panose="02010600030101010101" pitchFamily="2" charset="-122"/>
                <a:ea typeface="宋体" panose="02010600030101010101" pitchFamily="2" charset="-122"/>
              </a:rPr>
              <a:t>民事法律关系的内容：甲公司与乙公司之间各自享有的</a:t>
            </a:r>
            <a:r>
              <a:rPr lang="zh-CN" altLang="zh-CN" sz="2400" b="1" kern="100">
                <a:solidFill>
                  <a:srgbClr val="FF0000"/>
                </a:solidFill>
                <a:effectLst/>
                <a:latin typeface="宋体" panose="02010600030101010101" pitchFamily="2" charset="-122"/>
                <a:ea typeface="宋体" panose="02010600030101010101" pitchFamily="2" charset="-122"/>
              </a:rPr>
              <a:t>权利</a:t>
            </a:r>
            <a:r>
              <a:rPr lang="zh-CN" altLang="zh-CN" sz="2400" b="1" kern="100">
                <a:solidFill>
                  <a:srgbClr val="000000"/>
                </a:solidFill>
                <a:effectLst/>
                <a:latin typeface="宋体" panose="02010600030101010101" pitchFamily="2" charset="-122"/>
                <a:ea typeface="宋体" panose="02010600030101010101" pitchFamily="2" charset="-122"/>
              </a:rPr>
              <a:t>和承担的</a:t>
            </a:r>
            <a:r>
              <a:rPr lang="zh-CN" altLang="zh-CN" sz="2400" b="1" kern="100">
                <a:solidFill>
                  <a:srgbClr val="FF0000"/>
                </a:solidFill>
                <a:effectLst/>
                <a:latin typeface="宋体" panose="02010600030101010101" pitchFamily="2" charset="-122"/>
                <a:ea typeface="宋体" panose="02010600030101010101" pitchFamily="2" charset="-122"/>
              </a:rPr>
              <a:t>义务</a:t>
            </a:r>
            <a:r>
              <a:rPr lang="zh-CN" altLang="zh-CN" sz="2400" b="1" kern="100">
                <a:solidFill>
                  <a:srgbClr val="000000"/>
                </a:solidFill>
                <a:effectLst/>
                <a:latin typeface="宋体" panose="02010600030101010101" pitchFamily="2" charset="-122"/>
                <a:ea typeface="宋体" panose="02010600030101010101" pitchFamily="2" charset="-122"/>
              </a:rPr>
              <a:t>。</a:t>
            </a:r>
            <a:endParaRPr lang="zh-CN" altLang="zh-CN" sz="2400" b="1" kern="100">
              <a:effectLst/>
              <a:latin typeface="宋体" panose="02010600030101010101" pitchFamily="2" charset="-122"/>
              <a:ea typeface="宋体" panose="02010600030101010101" pitchFamily="2" charset="-122"/>
            </a:endParaRPr>
          </a:p>
        </p:txBody>
      </p:sp>
    </p:spTree>
    <p:custDataLst>
      <p:tags r:id="rId7"/>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371455" cy="36830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fontAlgn="ctr">
              <a:lnSpc>
                <a:spcPts val="3500"/>
              </a:lnSpc>
            </a:pP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小敏为某一电子厂的合同工，有固定的收入来源，今年</a:t>
            </a:r>
            <a:r>
              <a:rPr lang="en-US" altLang="zh-CN" sz="2400" b="1" kern="100">
                <a:effectLst/>
                <a:latin typeface="宋体" panose="02010600030101010101" pitchFamily="2" charset="-122"/>
                <a:ea typeface="宋体" panose="02010600030101010101" pitchFamily="2" charset="-122"/>
                <a:cs typeface="楷体" panose="02010609060101010101" pitchFamily="49" charset="-122"/>
              </a:rPr>
              <a:t>16</a:t>
            </a: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周岁。某日，她在工艺美术商店购买了项链和宝石戒指，价值</a:t>
            </a:r>
            <a:r>
              <a:rPr lang="en-US" altLang="zh-CN" sz="2400" b="1" kern="100">
                <a:effectLst/>
                <a:latin typeface="宋体" panose="02010600030101010101" pitchFamily="2" charset="-122"/>
                <a:ea typeface="宋体" panose="02010600030101010101" pitchFamily="2" charset="-122"/>
                <a:cs typeface="楷体" panose="02010609060101010101" pitchFamily="49" charset="-122"/>
              </a:rPr>
              <a:t>17000</a:t>
            </a: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元，小敏的父亲认为她尚未成年，未经家长同意不能进行大额交易，要求工艺美术商店退货，而小敏提出，自己已经是自食其力的工人，可以自己作主，表示不愿退货。</a:t>
            </a:r>
            <a:endParaRPr lang="zh-CN" altLang="zh-CN" sz="2400" b="1" kern="100">
              <a:effectLst/>
              <a:latin typeface="宋体" panose="02010600030101010101" pitchFamily="2" charset="-122"/>
              <a:ea typeface="宋体" panose="02010600030101010101" pitchFamily="2" charset="-122"/>
            </a:endParaRPr>
          </a:p>
          <a:p>
            <a:pPr algn="l" fontAlgn="ctr">
              <a:lnSpc>
                <a:spcPts val="3500"/>
              </a:lnSpc>
            </a:pPr>
            <a:r>
              <a:rPr lang="en-US" altLang="zh-CN" sz="2400" b="1" kern="100">
                <a:solidFill>
                  <a:srgbClr val="FF0000"/>
                </a:solidFill>
                <a:effectLst/>
                <a:latin typeface="宋体" panose="02010600030101010101" pitchFamily="2" charset="-122"/>
                <a:ea typeface="宋体" panose="02010600030101010101" pitchFamily="2" charset="-122"/>
              </a:rPr>
              <a:t>(1)</a:t>
            </a:r>
            <a:r>
              <a:rPr lang="zh-CN" altLang="zh-CN" sz="2400" b="1" kern="100">
                <a:solidFill>
                  <a:srgbClr val="FF0000"/>
                </a:solidFill>
                <a:effectLst/>
                <a:latin typeface="宋体" panose="02010600030101010101" pitchFamily="2" charset="-122"/>
                <a:ea typeface="宋体" panose="02010600030101010101" pitchFamily="2" charset="-122"/>
              </a:rPr>
              <a:t>运用民事主体的相关知识，说明小敏父亲要求商店退货是否合乎法律规定。</a:t>
            </a:r>
          </a:p>
          <a:p>
            <a:pPr algn="l" fontAlgn="ctr">
              <a:lnSpc>
                <a:spcPts val="3500"/>
              </a:lnSpc>
            </a:pPr>
            <a:r>
              <a:rPr lang="en-US" altLang="zh-CN" sz="2400" b="1" kern="100">
                <a:solidFill>
                  <a:srgbClr val="FF0000"/>
                </a:solidFill>
                <a:effectLst/>
                <a:latin typeface="宋体" panose="02010600030101010101" pitchFamily="2" charset="-122"/>
                <a:ea typeface="宋体" panose="02010600030101010101" pitchFamily="2" charset="-122"/>
              </a:rPr>
              <a:t>(2)</a:t>
            </a:r>
            <a:r>
              <a:rPr lang="zh-CN" altLang="zh-CN" sz="2400" b="1" kern="100">
                <a:solidFill>
                  <a:srgbClr val="FF0000"/>
                </a:solidFill>
                <a:effectLst/>
                <a:latin typeface="宋体" panose="02010600030101010101" pitchFamily="2" charset="-122"/>
                <a:ea typeface="宋体" panose="02010600030101010101" pitchFamily="2" charset="-122"/>
              </a:rPr>
              <a:t>运用透视民法与民事法律关系的有关知识，分析本案中买卖法律关系的构成要素。</a:t>
            </a:r>
          </a:p>
        </p:txBody>
      </p:sp>
    </p:spTree>
    <p:custDataLst>
      <p:tags r:id="rId6"/>
    </p:custDataLst>
  </p:cSld>
  <p:clrMapOvr>
    <a:masterClrMapping/>
  </p:clrMapOvr>
  <p:transition>
    <p:dissolve/>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540628" cy="50295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ts val="3500"/>
              </a:lnSpc>
            </a:pPr>
            <a:r>
              <a:rPr lang="en-US" altLang="zh-CN" sz="2200" b="1" kern="100">
                <a:solidFill>
                  <a:srgbClr val="FF0000"/>
                </a:solidFill>
                <a:effectLst/>
                <a:latin typeface="宋体" panose="02010600030101010101" pitchFamily="2" charset="-122"/>
                <a:ea typeface="宋体" panose="02010600030101010101" pitchFamily="2" charset="-122"/>
              </a:rPr>
              <a:t>(1)</a:t>
            </a:r>
            <a:r>
              <a:rPr lang="zh-CN" altLang="zh-CN" sz="2200" b="1" kern="100">
                <a:solidFill>
                  <a:srgbClr val="FF0000"/>
                </a:solidFill>
                <a:effectLst/>
                <a:latin typeface="宋体" panose="02010600030101010101" pitchFamily="2" charset="-122"/>
                <a:ea typeface="宋体" panose="02010600030101010101" pitchFamily="2" charset="-122"/>
              </a:rPr>
              <a:t>运用民事主体的相关知识，说明小敏父亲要求商店退货是否合乎法律规定。</a:t>
            </a:r>
          </a:p>
          <a:p>
            <a:pPr algn="l" fontAlgn="ctr">
              <a:lnSpc>
                <a:spcPts val="3500"/>
              </a:lnSpc>
            </a:pPr>
            <a:r>
              <a:rPr lang="en-US" altLang="zh-CN" sz="2200" b="1" kern="100">
                <a:solidFill>
                  <a:srgbClr val="FF0000"/>
                </a:solidFill>
                <a:effectLst/>
                <a:latin typeface="宋体" panose="02010600030101010101" pitchFamily="2" charset="-122"/>
                <a:ea typeface="宋体" panose="02010600030101010101" pitchFamily="2" charset="-122"/>
              </a:rPr>
              <a:t>(2)</a:t>
            </a:r>
            <a:r>
              <a:rPr lang="zh-CN" altLang="zh-CN" sz="2200" b="1" kern="100">
                <a:solidFill>
                  <a:srgbClr val="FF0000"/>
                </a:solidFill>
                <a:effectLst/>
                <a:latin typeface="宋体" panose="02010600030101010101" pitchFamily="2" charset="-122"/>
                <a:ea typeface="宋体" panose="02010600030101010101" pitchFamily="2" charset="-122"/>
              </a:rPr>
              <a:t>运用透视民法与民事法律关系的有关知识，分析本案中买卖法律关系的构成要素。</a:t>
            </a:r>
            <a:endParaRPr lang="en-US" altLang="zh-CN" sz="2200" b="1" kern="100">
              <a:solidFill>
                <a:srgbClr val="FF0000"/>
              </a:solidFill>
              <a:effectLst/>
              <a:latin typeface="宋体" panose="02010600030101010101" pitchFamily="2" charset="-122"/>
              <a:ea typeface="宋体" panose="02010600030101010101" pitchFamily="2" charset="-122"/>
            </a:endParaRPr>
          </a:p>
          <a:p>
            <a:pPr algn="l" fontAlgn="ctr">
              <a:lnSpc>
                <a:spcPts val="3500"/>
              </a:lnSpc>
            </a:pPr>
            <a:r>
              <a:rPr lang="zh-CN" altLang="zh-CN" sz="2200" b="1" kern="100">
                <a:solidFill>
                  <a:srgbClr val="000000"/>
                </a:solidFill>
                <a:effectLst/>
                <a:latin typeface="宋体" panose="02010600030101010101" pitchFamily="2" charset="-122"/>
                <a:ea typeface="宋体" panose="02010600030101010101" pitchFamily="2" charset="-122"/>
              </a:rPr>
              <a:t>【答案】</a:t>
            </a:r>
            <a:r>
              <a:rPr lang="en-US" altLang="zh-CN" sz="2200" b="1" kern="100">
                <a:solidFill>
                  <a:srgbClr val="000000"/>
                </a:solidFill>
                <a:effectLst/>
                <a:latin typeface="宋体" panose="02010600030101010101" pitchFamily="2" charset="-122"/>
                <a:ea typeface="宋体" panose="02010600030101010101" pitchFamily="2" charset="-122"/>
              </a:rPr>
              <a:t>(1)</a:t>
            </a:r>
            <a:r>
              <a:rPr lang="zh-CN" altLang="zh-CN" sz="2200" b="1" kern="100">
                <a:solidFill>
                  <a:srgbClr val="000000"/>
                </a:solidFill>
                <a:effectLst/>
                <a:latin typeface="宋体" panose="02010600030101010101" pitchFamily="2" charset="-122"/>
                <a:ea typeface="宋体" panose="02010600030101010101" pitchFamily="2" charset="-122"/>
              </a:rPr>
              <a:t>小敏父亲要求商店退货是不符合法律规定的。</a:t>
            </a:r>
            <a:endParaRPr lang="zh-CN" altLang="zh-CN" sz="2200" b="1" kern="100">
              <a:effectLst/>
              <a:latin typeface="宋体" panose="02010600030101010101" pitchFamily="2" charset="-122"/>
              <a:ea typeface="宋体" panose="02010600030101010101" pitchFamily="2" charset="-122"/>
            </a:endParaRPr>
          </a:p>
          <a:p>
            <a:pPr algn="l" fontAlgn="ctr">
              <a:lnSpc>
                <a:spcPts val="3500"/>
              </a:lnSpc>
            </a:pPr>
            <a:r>
              <a:rPr lang="zh-CN" altLang="zh-CN" sz="2200" b="1" kern="100">
                <a:solidFill>
                  <a:srgbClr val="000000"/>
                </a:solidFill>
                <a:effectLst/>
                <a:latin typeface="宋体" panose="02010600030101010101" pitchFamily="2" charset="-122"/>
                <a:ea typeface="宋体" panose="02010600030101010101" pitchFamily="2" charset="-122"/>
              </a:rPr>
              <a:t>由于小敏依法应视为完全民事行为能力人，故其买卖合同已经合法成立。根据民法典规定，民事法律行为从成立时起具有法律约束力，行为人非依法律规定或取得对方同意，不得擅自变更或解除。而小敏父亲认为未经家长同意不能进行大额交易的说法是没有法律依据的。</a:t>
            </a:r>
            <a:endParaRPr lang="en-US" altLang="zh-CN" sz="2200" b="1" kern="100">
              <a:solidFill>
                <a:srgbClr val="000000"/>
              </a:solidFill>
              <a:effectLst/>
              <a:latin typeface="宋体" panose="02010600030101010101" pitchFamily="2" charset="-122"/>
              <a:ea typeface="宋体" panose="02010600030101010101" pitchFamily="2" charset="-122"/>
            </a:endParaRPr>
          </a:p>
          <a:p>
            <a:pPr algn="l" fontAlgn="ctr">
              <a:lnSpc>
                <a:spcPts val="3500"/>
              </a:lnSpc>
            </a:pPr>
            <a:r>
              <a:rPr lang="en-US" altLang="zh-CN" sz="2200" b="1" kern="100">
                <a:solidFill>
                  <a:srgbClr val="000000"/>
                </a:solidFill>
                <a:effectLst/>
                <a:latin typeface="宋体" panose="02010600030101010101" pitchFamily="2" charset="-122"/>
                <a:ea typeface="宋体" panose="02010600030101010101" pitchFamily="2" charset="-122"/>
              </a:rPr>
              <a:t>(2)</a:t>
            </a:r>
            <a:r>
              <a:rPr lang="zh-CN" altLang="zh-CN" sz="2200" b="1" kern="100">
                <a:solidFill>
                  <a:srgbClr val="000000"/>
                </a:solidFill>
                <a:effectLst/>
                <a:latin typeface="宋体" panose="02010600030101010101" pitchFamily="2" charset="-122"/>
                <a:ea typeface="宋体" panose="02010600030101010101" pitchFamily="2" charset="-122"/>
              </a:rPr>
              <a:t>本案中买卖法律关系的构成要素分别为：</a:t>
            </a:r>
            <a:endParaRPr lang="zh-CN" altLang="zh-CN" sz="2200" b="1" kern="100">
              <a:effectLst/>
              <a:latin typeface="宋体" panose="02010600030101010101" pitchFamily="2" charset="-122"/>
              <a:ea typeface="宋体" panose="02010600030101010101" pitchFamily="2" charset="-122"/>
            </a:endParaRPr>
          </a:p>
          <a:p>
            <a:pPr algn="l" fontAlgn="ctr">
              <a:lnSpc>
                <a:spcPts val="3500"/>
              </a:lnSpc>
            </a:pPr>
            <a:r>
              <a:rPr lang="en-US" altLang="zh-CN" sz="2200" b="1" kern="100">
                <a:solidFill>
                  <a:srgbClr val="000000"/>
                </a:solidFill>
                <a:effectLst/>
                <a:latin typeface="宋体" panose="02010600030101010101" pitchFamily="2" charset="-122"/>
                <a:ea typeface="宋体" panose="02010600030101010101" pitchFamily="2" charset="-122"/>
              </a:rPr>
              <a:t>   ①</a:t>
            </a:r>
            <a:r>
              <a:rPr lang="zh-CN" altLang="zh-CN" sz="2200" b="1" kern="100">
                <a:solidFill>
                  <a:srgbClr val="000000"/>
                </a:solidFill>
                <a:effectLst/>
                <a:latin typeface="宋体" panose="02010600030101010101" pitchFamily="2" charset="-122"/>
                <a:ea typeface="宋体" panose="02010600030101010101" pitchFamily="2" charset="-122"/>
              </a:rPr>
              <a:t>民事法律关系的主体：小敏和工艺美术商店。</a:t>
            </a:r>
            <a:endParaRPr lang="zh-CN" altLang="zh-CN" sz="2200" b="1" kern="100">
              <a:effectLst/>
              <a:latin typeface="宋体" panose="02010600030101010101" pitchFamily="2" charset="-122"/>
              <a:ea typeface="宋体" panose="02010600030101010101" pitchFamily="2" charset="-122"/>
            </a:endParaRPr>
          </a:p>
          <a:p>
            <a:pPr algn="l" fontAlgn="ctr">
              <a:lnSpc>
                <a:spcPts val="3500"/>
              </a:lnSpc>
            </a:pPr>
            <a:r>
              <a:rPr lang="en-US" altLang="zh-CN" sz="2200" b="1" kern="100">
                <a:solidFill>
                  <a:srgbClr val="000000"/>
                </a:solidFill>
                <a:effectLst/>
                <a:latin typeface="宋体" panose="02010600030101010101" pitchFamily="2" charset="-122"/>
                <a:ea typeface="宋体" panose="02010600030101010101" pitchFamily="2" charset="-122"/>
              </a:rPr>
              <a:t>   ②</a:t>
            </a:r>
            <a:r>
              <a:rPr lang="zh-CN" altLang="zh-CN" sz="2200" b="1" kern="100">
                <a:solidFill>
                  <a:srgbClr val="000000"/>
                </a:solidFill>
                <a:effectLst/>
                <a:latin typeface="宋体" panose="02010600030101010101" pitchFamily="2" charset="-122"/>
                <a:ea typeface="宋体" panose="02010600030101010101" pitchFamily="2" charset="-122"/>
              </a:rPr>
              <a:t>民事法律关系的客体：双方买卖的项链和宝石戒指。</a:t>
            </a:r>
            <a:endParaRPr lang="zh-CN" altLang="zh-CN" sz="2200" b="1" kern="100">
              <a:effectLst/>
              <a:latin typeface="宋体" panose="02010600030101010101" pitchFamily="2" charset="-122"/>
              <a:ea typeface="宋体" panose="02010600030101010101" pitchFamily="2" charset="-122"/>
            </a:endParaRPr>
          </a:p>
          <a:p>
            <a:pPr algn="l" fontAlgn="ctr">
              <a:lnSpc>
                <a:spcPts val="3500"/>
              </a:lnSpc>
            </a:pPr>
            <a:r>
              <a:rPr lang="en-US" altLang="zh-CN" sz="2200" b="1" kern="100">
                <a:solidFill>
                  <a:srgbClr val="000000"/>
                </a:solidFill>
                <a:effectLst/>
                <a:latin typeface="宋体" panose="02010600030101010101" pitchFamily="2" charset="-122"/>
                <a:ea typeface="宋体" panose="02010600030101010101" pitchFamily="2" charset="-122"/>
              </a:rPr>
              <a:t>   ③</a:t>
            </a:r>
            <a:r>
              <a:rPr lang="zh-CN" altLang="zh-CN" sz="2200" b="1" kern="100">
                <a:solidFill>
                  <a:srgbClr val="000000"/>
                </a:solidFill>
                <a:effectLst/>
                <a:latin typeface="宋体" panose="02010600030101010101" pitchFamily="2" charset="-122"/>
                <a:ea typeface="宋体" panose="02010600030101010101" pitchFamily="2" charset="-122"/>
              </a:rPr>
              <a:t>民事法律关系的内容：小敏与工艺美术商店之间买卖的权利与义务关系。</a:t>
            </a:r>
            <a:endParaRPr lang="zh-CN" altLang="zh-CN" sz="2200" b="1" kern="100">
              <a:effectLst/>
              <a:latin typeface="宋体" panose="02010600030101010101" pitchFamily="2" charset="-122"/>
              <a:ea typeface="宋体" panose="02010600030101010101" pitchFamily="2" charset="-122"/>
            </a:endParaRPr>
          </a:p>
        </p:txBody>
      </p:sp>
    </p:spTree>
    <p:custDataLst>
      <p:tags r:id="rId6"/>
    </p:custDataLst>
  </p:cSld>
  <p:clrMapOvr>
    <a:masterClrMapping/>
  </p:clrMapOvr>
  <p:transition>
    <p:dissolve/>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540628" cy="23365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ts val="3500"/>
              </a:lnSpc>
            </a:pPr>
            <a:r>
              <a:rPr lang="en-US"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    </a:t>
            </a:r>
            <a:r>
              <a:rPr lang="zh-CN"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为了增加网站的点击量和收益，某网站刊出一篇未经作者授权的《一失足成千古恨》的文章，并配有相关照片。网页第一张照片为李某的正面清晰全身照，并配有</a:t>
            </a:r>
            <a:r>
              <a:rPr lang="en-US"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lang="zh-CN"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一名误入歧途的女孩</a:t>
            </a:r>
            <a:r>
              <a:rPr lang="en-US"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lang="zh-CN" altLang="zh-CN" sz="2400" b="1" kern="100">
                <a:solidFill>
                  <a:srgbClr val="000000"/>
                </a:solidFill>
                <a:effectLst/>
                <a:latin typeface="宋体" panose="02010600030101010101" pitchFamily="2" charset="-122"/>
                <a:ea typeface="宋体" panose="02010600030101010101" pitchFamily="2" charset="-122"/>
                <a:cs typeface="楷体" panose="02010609060101010101" pitchFamily="49" charset="-122"/>
              </a:rPr>
              <a:t>等文字，披露了李某违法犯罪的有关信息。之后，该照片和文章被大量点击和转载。李某及家人深受困扰。</a:t>
            </a:r>
            <a:endParaRPr lang="zh-CN" altLang="zh-CN" sz="2400" b="1" kern="100">
              <a:effectLst/>
              <a:latin typeface="宋体" panose="02010600030101010101" pitchFamily="2" charset="-122"/>
              <a:ea typeface="宋体" panose="02010600030101010101" pitchFamily="2" charset="-122"/>
            </a:endParaRPr>
          </a:p>
          <a:p>
            <a:pPr algn="l" fontAlgn="ctr">
              <a:lnSpc>
                <a:spcPts val="3500"/>
              </a:lnSpc>
            </a:pPr>
            <a:r>
              <a:rPr lang="zh-CN" altLang="zh-CN" sz="2400" b="1" kern="100">
                <a:solidFill>
                  <a:srgbClr val="FF0000"/>
                </a:solidFill>
                <a:effectLst/>
                <a:latin typeface="宋体" panose="02010600030101010101" pitchFamily="2" charset="-122"/>
                <a:ea typeface="宋体" panose="02010600030101010101" pitchFamily="2" charset="-122"/>
              </a:rPr>
              <a:t>分析本案所涉及的民事法律关系的要素。</a:t>
            </a:r>
          </a:p>
        </p:txBody>
      </p:sp>
      <p:sp>
        <p:nvSpPr>
          <p:cNvPr id="2" name="文本框 1" title=""/>
          <p:cNvSpPr txBox="1"/>
          <p:nvPr>
            <p:custDataLst>
              <p:tags r:id="rId6"/>
            </p:custDataLst>
          </p:nvPr>
        </p:nvSpPr>
        <p:spPr>
          <a:xfrm>
            <a:off x="669316" y="3717227"/>
            <a:ext cx="10667377" cy="278537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ts val="3500"/>
              </a:lnSpc>
            </a:pPr>
            <a:r>
              <a:rPr lang="zh-CN" altLang="zh-CN" sz="2400" b="1" kern="100">
                <a:solidFill>
                  <a:srgbClr val="000000"/>
                </a:solidFill>
                <a:effectLst/>
                <a:latin typeface="宋体" panose="02010600030101010101" pitchFamily="2" charset="-122"/>
                <a:ea typeface="宋体" panose="02010600030101010101" pitchFamily="2" charset="-122"/>
              </a:rPr>
              <a:t>【答案】本案涉及某网站侵害李某人身权益的侵权民事法律关系。</a:t>
            </a:r>
            <a:endParaRPr lang="en-US" altLang="zh-CN" sz="2400" b="1" kern="100">
              <a:solidFill>
                <a:srgbClr val="000000"/>
              </a:solidFill>
              <a:effectLst/>
              <a:latin typeface="宋体" panose="02010600030101010101" pitchFamily="2" charset="-122"/>
              <a:ea typeface="宋体" panose="02010600030101010101" pitchFamily="2" charset="-122"/>
            </a:endParaRPr>
          </a:p>
          <a:p>
            <a:pPr algn="l" fontAlgn="ctr">
              <a:lnSpc>
                <a:spcPts val="3500"/>
              </a:lnSpc>
            </a:pPr>
            <a:r>
              <a:rPr lang="en-US" altLang="zh-CN" sz="2400" b="1" kern="100">
                <a:solidFill>
                  <a:srgbClr val="000000"/>
                </a:solidFill>
                <a:latin typeface="宋体" panose="02010600030101010101" pitchFamily="2" charset="-122"/>
                <a:ea typeface="宋体" panose="02010600030101010101" pitchFamily="2" charset="-122"/>
              </a:rPr>
              <a:t>  ①</a:t>
            </a:r>
            <a:r>
              <a:rPr lang="zh-CN" altLang="zh-CN" sz="2400" b="1" kern="100">
                <a:solidFill>
                  <a:srgbClr val="000000"/>
                </a:solidFill>
                <a:effectLst/>
                <a:latin typeface="宋体" panose="02010600030101010101" pitchFamily="2" charset="-122"/>
                <a:ea typeface="宋体" panose="02010600030101010101" pitchFamily="2" charset="-122"/>
              </a:rPr>
              <a:t>从主体上看</a:t>
            </a:r>
            <a:r>
              <a:rPr lang="en-US" altLang="zh-CN" sz="2400" b="1" kern="100">
                <a:solidFill>
                  <a:srgbClr val="000000"/>
                </a:solidFill>
                <a:effectLst/>
                <a:latin typeface="宋体" panose="02010600030101010101" pitchFamily="2" charset="-122"/>
                <a:ea typeface="宋体" panose="02010600030101010101" pitchFamily="2" charset="-122"/>
              </a:rPr>
              <a:t>,</a:t>
            </a:r>
            <a:r>
              <a:rPr lang="zh-CN" altLang="zh-CN" sz="2400" b="1" kern="100">
                <a:solidFill>
                  <a:srgbClr val="000000"/>
                </a:solidFill>
                <a:effectLst/>
                <a:latin typeface="宋体" panose="02010600030101010101" pitchFamily="2" charset="-122"/>
                <a:ea typeface="宋体" panose="02010600030101010101" pitchFamily="2" charset="-122"/>
              </a:rPr>
              <a:t>该网站与李某是该民事法律关系的主体</a:t>
            </a:r>
            <a:r>
              <a:rPr lang="en-US" altLang="zh-CN" sz="2400" b="1" kern="100">
                <a:solidFill>
                  <a:srgbClr val="000000"/>
                </a:solidFill>
                <a:effectLst/>
                <a:latin typeface="宋体" panose="02010600030101010101" pitchFamily="2" charset="-122"/>
                <a:ea typeface="宋体" panose="02010600030101010101" pitchFamily="2" charset="-122"/>
              </a:rPr>
              <a:t>;</a:t>
            </a:r>
          </a:p>
          <a:p>
            <a:pPr algn="l" fontAlgn="ctr">
              <a:lnSpc>
                <a:spcPts val="3500"/>
              </a:lnSpc>
            </a:pPr>
            <a:r>
              <a:rPr lang="en-US" altLang="zh-CN" sz="2400" b="1" kern="100">
                <a:solidFill>
                  <a:srgbClr val="000000"/>
                </a:solidFill>
                <a:effectLst/>
                <a:latin typeface="宋体" panose="02010600030101010101" pitchFamily="2" charset="-122"/>
                <a:ea typeface="宋体" panose="02010600030101010101" pitchFamily="2" charset="-122"/>
              </a:rPr>
              <a:t>  ②</a:t>
            </a:r>
            <a:r>
              <a:rPr lang="zh-CN" altLang="zh-CN" sz="2400" b="1" kern="100">
                <a:solidFill>
                  <a:srgbClr val="000000"/>
                </a:solidFill>
                <a:effectLst/>
                <a:latin typeface="宋体" panose="02010600030101010101" pitchFamily="2" charset="-122"/>
                <a:ea typeface="宋体" panose="02010600030101010101" pitchFamily="2" charset="-122"/>
              </a:rPr>
              <a:t>从客体上看，李某享有的肖像、隐私等人格利益是该民事法律关系的客体</a:t>
            </a:r>
            <a:r>
              <a:rPr lang="en-US" altLang="zh-CN" sz="2400" b="1" kern="100">
                <a:solidFill>
                  <a:srgbClr val="000000"/>
                </a:solidFill>
                <a:effectLst/>
                <a:latin typeface="宋体" panose="02010600030101010101" pitchFamily="2" charset="-122"/>
                <a:ea typeface="宋体" panose="02010600030101010101" pitchFamily="2" charset="-122"/>
              </a:rPr>
              <a:t>;</a:t>
            </a:r>
          </a:p>
          <a:p>
            <a:pPr algn="l" fontAlgn="ctr">
              <a:lnSpc>
                <a:spcPts val="3500"/>
              </a:lnSpc>
            </a:pPr>
            <a:r>
              <a:rPr lang="en-US" altLang="zh-CN" sz="2400" b="1" kern="100">
                <a:solidFill>
                  <a:srgbClr val="000000"/>
                </a:solidFill>
                <a:latin typeface="宋体" panose="02010600030101010101" pitchFamily="2" charset="-122"/>
                <a:ea typeface="宋体" panose="02010600030101010101" pitchFamily="2" charset="-122"/>
              </a:rPr>
              <a:t>  ③</a:t>
            </a:r>
            <a:r>
              <a:rPr lang="zh-CN" altLang="zh-CN" sz="2400" b="1" kern="100">
                <a:solidFill>
                  <a:srgbClr val="000000"/>
                </a:solidFill>
                <a:effectLst/>
                <a:latin typeface="宋体" panose="02010600030101010101" pitchFamily="2" charset="-122"/>
                <a:ea typeface="宋体" panose="02010600030101010101" pitchFamily="2" charset="-122"/>
              </a:rPr>
              <a:t>从内容上看，李某享有肖像隐私等不受侵害及受侵害获得赔偿、道歉等权利</a:t>
            </a:r>
            <a:r>
              <a:rPr lang="en-US" altLang="zh-CN" sz="2400" b="1" kern="100">
                <a:solidFill>
                  <a:srgbClr val="000000"/>
                </a:solidFill>
                <a:effectLst/>
                <a:latin typeface="宋体" panose="02010600030101010101" pitchFamily="2" charset="-122"/>
                <a:ea typeface="宋体" panose="02010600030101010101" pitchFamily="2" charset="-122"/>
              </a:rPr>
              <a:t>,</a:t>
            </a:r>
            <a:r>
              <a:rPr lang="zh-CN" altLang="zh-CN" sz="2400" b="1" kern="100">
                <a:solidFill>
                  <a:srgbClr val="000000"/>
                </a:solidFill>
                <a:effectLst/>
                <a:latin typeface="宋体" panose="02010600030101010101" pitchFamily="2" charset="-122"/>
                <a:ea typeface="宋体" panose="02010600030101010101" pitchFamily="2" charset="-122"/>
              </a:rPr>
              <a:t>该网站负有不侵害李某肖像、隐私等人格利益</a:t>
            </a:r>
            <a:r>
              <a:rPr lang="en-US" altLang="zh-CN" sz="2400" b="1" kern="100">
                <a:solidFill>
                  <a:srgbClr val="000000"/>
                </a:solidFill>
                <a:effectLst/>
                <a:latin typeface="宋体" panose="02010600030101010101" pitchFamily="2" charset="-122"/>
                <a:ea typeface="宋体" panose="02010600030101010101" pitchFamily="2" charset="-122"/>
              </a:rPr>
              <a:t>,</a:t>
            </a:r>
            <a:r>
              <a:rPr lang="zh-CN" altLang="zh-CN" sz="2400" b="1" kern="100">
                <a:solidFill>
                  <a:srgbClr val="000000"/>
                </a:solidFill>
                <a:effectLst/>
                <a:latin typeface="宋体" panose="02010600030101010101" pitchFamily="2" charset="-122"/>
                <a:ea typeface="宋体" panose="02010600030101010101" pitchFamily="2" charset="-122"/>
              </a:rPr>
              <a:t>以及实施侵害后进行赔偿、道歉等义务。</a:t>
            </a:r>
            <a:endParaRPr lang="zh-CN" altLang="zh-CN" sz="2400" b="1" kern="100">
              <a:effectLst/>
              <a:latin typeface="宋体" panose="02010600030101010101" pitchFamily="2" charset="-122"/>
              <a:ea typeface="宋体" panose="02010600030101010101" pitchFamily="2" charset="-122"/>
            </a:endParaRPr>
          </a:p>
        </p:txBody>
      </p:sp>
    </p:spTree>
    <p:custDataLst>
      <p:tags r:id="rId7"/>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540628" cy="41319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fontAlgn="ctr">
              <a:lnSpc>
                <a:spcPts val="3500"/>
              </a:lnSpc>
            </a:pP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李某甲与妻子共生育四子女，均已成年并结婚。李某乙系其子，与李某甲相邻而居。</a:t>
            </a:r>
            <a:r>
              <a:rPr lang="en-US" altLang="zh-CN" sz="2400" b="1" kern="100">
                <a:effectLst/>
                <a:latin typeface="宋体" panose="02010600030101010101" pitchFamily="2" charset="-122"/>
                <a:ea typeface="宋体" panose="02010600030101010101" pitchFamily="2" charset="-122"/>
                <a:cs typeface="楷体" panose="02010609060101010101" pitchFamily="49" charset="-122"/>
              </a:rPr>
              <a:t>2010</a:t>
            </a: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年，李某乙意外受伤，认为父母在其受伤休养期间未对其进行照料，产生矛盾，此后矛盾日益加剧，李某乙长期不支付父母的生活费，亦未照顾父母生活起居。</a:t>
            </a:r>
            <a:r>
              <a:rPr lang="en-US" altLang="zh-CN" sz="2400" b="1" kern="100">
                <a:effectLst/>
                <a:latin typeface="宋体" panose="02010600030101010101" pitchFamily="2" charset="-122"/>
                <a:ea typeface="宋体" panose="02010600030101010101" pitchFamily="2" charset="-122"/>
                <a:cs typeface="楷体" panose="02010609060101010101" pitchFamily="49" charset="-122"/>
              </a:rPr>
              <a:t>2019</a:t>
            </a: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年，母亲因病去世，李某乙拒绝操办丧葬事宜，亦未支付相关费用，有关丧葬事宜由李某甲与其他三子女共同操办。</a:t>
            </a:r>
            <a:endParaRPr lang="zh-CN" altLang="zh-CN" sz="2400" b="1" kern="100">
              <a:effectLst/>
              <a:latin typeface="宋体" panose="02010600030101010101" pitchFamily="2" charset="-122"/>
              <a:ea typeface="宋体" panose="02010600030101010101" pitchFamily="2" charset="-122"/>
            </a:endParaRPr>
          </a:p>
          <a:p>
            <a:pPr indent="266700" algn="l" fontAlgn="ctr">
              <a:lnSpc>
                <a:spcPts val="3500"/>
              </a:lnSpc>
            </a:pP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李某甲现年</a:t>
            </a:r>
            <a:r>
              <a:rPr lang="en-US" altLang="zh-CN" sz="2400" b="1" kern="100">
                <a:effectLst/>
                <a:latin typeface="宋体" panose="02010600030101010101" pitchFamily="2" charset="-122"/>
                <a:ea typeface="宋体" panose="02010600030101010101" pitchFamily="2" charset="-122"/>
                <a:cs typeface="楷体" panose="02010609060101010101" pitchFamily="49" charset="-122"/>
              </a:rPr>
              <a:t>80</a:t>
            </a:r>
            <a:r>
              <a:rPr lang="zh-CN" altLang="zh-CN" sz="2400" b="1" kern="100">
                <a:effectLst/>
                <a:latin typeface="宋体" panose="02010600030101010101" pitchFamily="2" charset="-122"/>
                <a:ea typeface="宋体" panose="02010600030101010101" pitchFamily="2" charset="-122"/>
                <a:cs typeface="楷体" panose="02010609060101010101" pitchFamily="49" charset="-122"/>
              </a:rPr>
              <a:t>岁，且患有心脏病，行动不便，已无劳动能力，生活来源仅靠其他子女接济，尚不足以负担生活及医疗费用。李某甲向法院起诉，要求李某乙支付赡养费及丧葬费。</a:t>
            </a:r>
            <a:endParaRPr lang="zh-CN" altLang="zh-CN" sz="2400" b="1" kern="100">
              <a:effectLst/>
              <a:latin typeface="宋体" panose="02010600030101010101" pitchFamily="2" charset="-122"/>
              <a:ea typeface="宋体" panose="02010600030101010101" pitchFamily="2" charset="-122"/>
            </a:endParaRPr>
          </a:p>
          <a:p>
            <a:pPr algn="l" fontAlgn="ctr">
              <a:lnSpc>
                <a:spcPts val="3500"/>
              </a:lnSpc>
            </a:pPr>
            <a:r>
              <a:rPr lang="zh-CN" altLang="zh-CN" sz="2400" b="1" kern="100">
                <a:solidFill>
                  <a:srgbClr val="FF0000"/>
                </a:solidFill>
                <a:effectLst/>
                <a:latin typeface="宋体" panose="02010600030101010101" pitchFamily="2" charset="-122"/>
                <a:ea typeface="宋体" panose="02010600030101010101" pitchFamily="2" charset="-122"/>
              </a:rPr>
              <a:t>简要分析本案所涉及的民事法律关系的要素。</a:t>
            </a:r>
          </a:p>
        </p:txBody>
      </p:sp>
    </p:spTree>
    <p:custDataLst>
      <p:tags r:id="rId6"/>
    </p:custDataLst>
  </p:cSld>
  <p:clrMapOvr>
    <a:masterClrMapping/>
  </p:clrMapOvr>
  <p:transition>
    <p:dissolve/>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540628" cy="278537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ts val="3500"/>
              </a:lnSpc>
            </a:pPr>
            <a:r>
              <a:rPr lang="zh-CN" altLang="zh-CN" sz="2400" b="1" kern="100">
                <a:solidFill>
                  <a:srgbClr val="FF0000"/>
                </a:solidFill>
                <a:effectLst/>
                <a:latin typeface="宋体" panose="02010600030101010101" pitchFamily="2" charset="-122"/>
                <a:ea typeface="宋体" panose="02010600030101010101" pitchFamily="2" charset="-122"/>
              </a:rPr>
              <a:t>简要分析本案所涉及的民事法律关系的要素。</a:t>
            </a:r>
            <a:endParaRPr lang="en-US" altLang="zh-CN" sz="2400" b="1" kern="100">
              <a:solidFill>
                <a:srgbClr val="FF0000"/>
              </a:solidFill>
              <a:effectLst/>
              <a:latin typeface="宋体" panose="02010600030101010101" pitchFamily="2" charset="-122"/>
              <a:ea typeface="宋体" panose="02010600030101010101" pitchFamily="2" charset="-122"/>
            </a:endParaRPr>
          </a:p>
          <a:p>
            <a:pPr fontAlgn="ctr">
              <a:lnSpc>
                <a:spcPts val="3500"/>
              </a:lnSpc>
            </a:pPr>
            <a:r>
              <a:rPr lang="zh-CN" altLang="zh-CN" sz="2400" b="1" kern="100">
                <a:solidFill>
                  <a:srgbClr val="000000"/>
                </a:solidFill>
                <a:effectLst/>
                <a:latin typeface="宋体" panose="02010600030101010101" pitchFamily="2" charset="-122"/>
                <a:ea typeface="宋体" panose="02010600030101010101" pitchFamily="2" charset="-122"/>
              </a:rPr>
              <a:t>【答案】民事法律关系包括主体、客体和内容三要素。</a:t>
            </a:r>
            <a:endParaRPr lang="en-US" altLang="zh-CN" sz="2400" b="1" kern="100">
              <a:solidFill>
                <a:srgbClr val="000000"/>
              </a:solidFill>
              <a:effectLst/>
              <a:latin typeface="宋体" panose="02010600030101010101" pitchFamily="2" charset="-122"/>
              <a:ea typeface="宋体" panose="02010600030101010101" pitchFamily="2" charset="-122"/>
            </a:endParaRPr>
          </a:p>
          <a:p>
            <a:pPr fontAlgn="ctr">
              <a:lnSpc>
                <a:spcPts val="3500"/>
              </a:lnSpc>
            </a:pPr>
            <a:r>
              <a:rPr lang="en-US" altLang="zh-CN" sz="2400" b="1" kern="100">
                <a:solidFill>
                  <a:srgbClr val="000000"/>
                </a:solidFill>
                <a:effectLst/>
                <a:latin typeface="宋体" panose="02010600030101010101" pitchFamily="2" charset="-122"/>
                <a:ea typeface="宋体" panose="02010600030101010101" pitchFamily="2" charset="-122"/>
              </a:rPr>
              <a:t>  ①</a:t>
            </a:r>
            <a:r>
              <a:rPr lang="zh-CN" altLang="zh-CN" sz="2400" b="1" kern="100">
                <a:solidFill>
                  <a:srgbClr val="000000"/>
                </a:solidFill>
                <a:effectLst/>
                <a:latin typeface="宋体" panose="02010600030101010101" pitchFamily="2" charset="-122"/>
                <a:ea typeface="宋体" panose="02010600030101010101" pitchFamily="2" charset="-122"/>
              </a:rPr>
              <a:t>从主体上看</a:t>
            </a:r>
            <a:r>
              <a:rPr lang="en-US" altLang="zh-CN" sz="2400" b="1" kern="100">
                <a:solidFill>
                  <a:srgbClr val="000000"/>
                </a:solidFill>
                <a:effectLst/>
                <a:latin typeface="宋体" panose="02010600030101010101" pitchFamily="2" charset="-122"/>
                <a:ea typeface="宋体" panose="02010600030101010101" pitchFamily="2" charset="-122"/>
              </a:rPr>
              <a:t>,</a:t>
            </a:r>
            <a:r>
              <a:rPr lang="zh-CN" altLang="zh-CN" sz="2400" b="1" kern="100">
                <a:solidFill>
                  <a:srgbClr val="000000"/>
                </a:solidFill>
                <a:effectLst/>
                <a:latin typeface="宋体" panose="02010600030101010101" pitchFamily="2" charset="-122"/>
                <a:ea typeface="宋体" panose="02010600030101010101" pitchFamily="2" charset="-122"/>
              </a:rPr>
              <a:t>李某甲与李某乙是该民事法律关系的主体；</a:t>
            </a:r>
            <a:endParaRPr lang="en-US" altLang="zh-CN" sz="2400" b="1" kern="100">
              <a:solidFill>
                <a:srgbClr val="000000"/>
              </a:solidFill>
              <a:effectLst/>
              <a:latin typeface="宋体" panose="02010600030101010101" pitchFamily="2" charset="-122"/>
              <a:ea typeface="宋体" panose="02010600030101010101" pitchFamily="2" charset="-122"/>
            </a:endParaRPr>
          </a:p>
          <a:p>
            <a:pPr fontAlgn="ctr">
              <a:lnSpc>
                <a:spcPts val="3500"/>
              </a:lnSpc>
            </a:pPr>
            <a:r>
              <a:rPr lang="en-US" altLang="zh-CN" sz="2400" b="1" kern="100">
                <a:solidFill>
                  <a:srgbClr val="000000"/>
                </a:solidFill>
                <a:effectLst/>
                <a:latin typeface="宋体" panose="02010600030101010101" pitchFamily="2" charset="-122"/>
                <a:ea typeface="宋体" panose="02010600030101010101" pitchFamily="2" charset="-122"/>
              </a:rPr>
              <a:t>  ②</a:t>
            </a:r>
            <a:r>
              <a:rPr lang="zh-CN" altLang="zh-CN" sz="2400" b="1" kern="100">
                <a:solidFill>
                  <a:srgbClr val="000000"/>
                </a:solidFill>
                <a:effectLst/>
                <a:latin typeface="宋体" panose="02010600030101010101" pitchFamily="2" charset="-122"/>
                <a:ea typeface="宋体" panose="02010600030101010101" pitchFamily="2" charset="-122"/>
              </a:rPr>
              <a:t>从客体上看，李某甲主张的赡养费及丧葬费是该民事法律关系的客体；</a:t>
            </a:r>
            <a:endParaRPr lang="en-US" altLang="zh-CN" sz="2400" b="1" kern="100">
              <a:solidFill>
                <a:srgbClr val="000000"/>
              </a:solidFill>
              <a:effectLst/>
              <a:latin typeface="宋体" panose="02010600030101010101" pitchFamily="2" charset="-122"/>
              <a:ea typeface="宋体" panose="02010600030101010101" pitchFamily="2" charset="-122"/>
            </a:endParaRPr>
          </a:p>
          <a:p>
            <a:pPr fontAlgn="ctr">
              <a:lnSpc>
                <a:spcPts val="3500"/>
              </a:lnSpc>
            </a:pPr>
            <a:r>
              <a:rPr lang="en-US" altLang="zh-CN" sz="2400" b="1" kern="100">
                <a:solidFill>
                  <a:srgbClr val="000000"/>
                </a:solidFill>
                <a:latin typeface="宋体" panose="02010600030101010101" pitchFamily="2" charset="-122"/>
                <a:ea typeface="宋体" panose="02010600030101010101" pitchFamily="2" charset="-122"/>
              </a:rPr>
              <a:t>  ③</a:t>
            </a:r>
            <a:r>
              <a:rPr lang="zh-CN" altLang="zh-CN" sz="2400" b="1" kern="100">
                <a:solidFill>
                  <a:srgbClr val="000000"/>
                </a:solidFill>
                <a:effectLst/>
                <a:latin typeface="宋体" panose="02010600030101010101" pitchFamily="2" charset="-122"/>
                <a:ea typeface="宋体" panose="02010600030101010101" pitchFamily="2" charset="-122"/>
              </a:rPr>
              <a:t>从内容上看，李某甲享有要求李某乙支付赡养费及丧葬费的权利，李某乙负有支付赡养费及丧葬费给李某甲的义务。</a:t>
            </a:r>
            <a:endParaRPr lang="zh-CN" altLang="zh-CN" sz="2400" b="1" kern="100">
              <a:effectLst/>
              <a:latin typeface="宋体" panose="02010600030101010101" pitchFamily="2" charset="-122"/>
              <a:ea typeface="宋体" panose="02010600030101010101" pitchFamily="2" charset="-122"/>
            </a:endParaRPr>
          </a:p>
        </p:txBody>
      </p:sp>
    </p:spTree>
    <p:custDataLst>
      <p:tags r:id="rId6"/>
    </p:custDataLst>
  </p:cSld>
  <p:clrMapOvr>
    <a:masterClrMapping/>
  </p:clrMapOvr>
  <p:transition>
    <p:dissolve/>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名词点击</a:t>
            </a:r>
          </a:p>
        </p:txBody>
      </p:sp>
      <p:sp>
        <p:nvSpPr>
          <p:cNvPr id="2" name="左大括号 1" title=""/>
          <p:cNvSpPr/>
          <p:nvPr>
            <p:custDataLst>
              <p:tags r:id="rId4"/>
            </p:custDataLst>
          </p:nvPr>
        </p:nvSpPr>
        <p:spPr>
          <a:xfrm rot="5400000">
            <a:off x="5931173" y="-2952477"/>
            <a:ext cx="547370" cy="8723085"/>
          </a:xfrm>
          <a:prstGeom prst="leftBrace">
            <a:avLst>
              <a:gd name="adj1" fmla="val 378"/>
              <a:gd name="adj2" fmla="val 50000"/>
            </a:avLst>
          </a:prstGeom>
          <a:ln w="12700">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sz="1600"/>
          </a:p>
        </p:txBody>
      </p:sp>
      <p:sp>
        <p:nvSpPr>
          <p:cNvPr id="5" name="KSO_Shape" title=""/>
          <p:cNvSpPr/>
          <p:nvPr>
            <p:custDataLst>
              <p:tags r:id="rId5"/>
            </p:custDataLst>
          </p:nvPr>
        </p:nvSpPr>
        <p:spPr>
          <a:xfrm>
            <a:off x="5340940" y="652981"/>
            <a:ext cx="1727835" cy="596900"/>
          </a:xfrm>
          <a:custGeom>
            <a:gdLst>
              <a:gd name="connsiteX0" fmla="*/ 0 w 648072"/>
              <a:gd name="connsiteY0" fmla="*/ 0 h 571214"/>
              <a:gd name="connsiteX1" fmla="*/ 648072 w 648072"/>
              <a:gd name="connsiteY1" fmla="*/ 0 h 571214"/>
              <a:gd name="connsiteX2" fmla="*/ 648072 w 648072"/>
              <a:gd name="connsiteY2" fmla="*/ 432048 h 571214"/>
              <a:gd name="connsiteX3" fmla="*/ 404753 w 648072"/>
              <a:gd name="connsiteY3" fmla="*/ 432048 h 571214"/>
              <a:gd name="connsiteX4" fmla="*/ 324037 w 648072"/>
              <a:gd name="connsiteY4" fmla="*/ 571214 h 571214"/>
              <a:gd name="connsiteX5" fmla="*/ 243321 w 648072"/>
              <a:gd name="connsiteY5" fmla="*/ 432048 h 571214"/>
              <a:gd name="connsiteX6" fmla="*/ 0 w 648072"/>
              <a:gd name="connsiteY6" fmla="*/ 432048 h 5712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8072" h="571214">
                <a:moveTo>
                  <a:pt x="0" y="0"/>
                </a:moveTo>
                <a:lnTo>
                  <a:pt x="648072" y="0"/>
                </a:lnTo>
                <a:lnTo>
                  <a:pt x="648072" y="432048"/>
                </a:lnTo>
                <a:lnTo>
                  <a:pt x="404753" y="432048"/>
                </a:lnTo>
                <a:lnTo>
                  <a:pt x="324037" y="571214"/>
                </a:lnTo>
                <a:lnTo>
                  <a:pt x="243321" y="432048"/>
                </a:lnTo>
                <a:lnTo>
                  <a:pt x="0" y="432048"/>
                </a:lnTo>
                <a:close/>
              </a:path>
            </a:pathLst>
          </a:custGeom>
          <a:solidFill>
            <a:schemeClr val="accent2">
              <a:lumMod val="75000"/>
            </a:schemeClr>
          </a:solidFill>
          <a:ln>
            <a:solidFill>
              <a:srgbClr val="B9D454"/>
            </a:solidFill>
          </a:ln>
        </p:spPr>
        <p:style>
          <a:lnRef idx="2">
            <a:schemeClr val="accent1">
              <a:shade val="50000"/>
            </a:schemeClr>
          </a:lnRef>
          <a:fillRef idx="1">
            <a:schemeClr val="accent1"/>
          </a:fillRef>
          <a:effectRef idx="0">
            <a:schemeClr val="accent1"/>
          </a:effectRef>
          <a:fontRef idx="minor">
            <a:schemeClr val="lt1"/>
          </a:fontRef>
        </p:style>
        <p:txBody>
          <a:bodyPr bIns="432000" anchor="ct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zh-CN" altLang="en-US" sz="2000" b="1">
                <a:solidFill>
                  <a:schemeClr val="bg1"/>
                </a:solidFill>
                <a:latin typeface="微软雅黑" panose="020b0503020204020204" pitchFamily="34" charset="-122"/>
                <a:ea typeface="微软雅黑" panose="020b0503020204020204" pitchFamily="34" charset="-122"/>
              </a:rPr>
              <a:t>自然人</a:t>
            </a:r>
          </a:p>
        </p:txBody>
      </p:sp>
      <p:sp>
        <p:nvSpPr>
          <p:cNvPr id="6" name="文本框 5" title=""/>
          <p:cNvSpPr txBox="1"/>
          <p:nvPr>
            <p:custDataLst>
              <p:tags r:id="rId6"/>
            </p:custDataLst>
          </p:nvPr>
        </p:nvSpPr>
        <p:spPr>
          <a:xfrm>
            <a:off x="432489" y="1659891"/>
            <a:ext cx="3368705" cy="2123658"/>
          </a:xfrm>
          <a:prstGeom prst="rect">
            <a:avLst/>
          </a:prstGeom>
          <a:noFill/>
          <a:ln w="15875">
            <a:solidFill>
              <a:schemeClr val="accent5"/>
            </a:solidFill>
            <a:prstDash val="dashDot"/>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r>
              <a:rPr lang="zh-CN" sz="2200" b="1" u="sng">
                <a:latin typeface="微软雅黑" panose="020b0503020204020204" pitchFamily="34" charset="-122"/>
                <a:ea typeface="微软雅黑" panose="020b0503020204020204" pitchFamily="34" charset="-122"/>
                <a:sym typeface="+mn-ea"/>
              </a:rPr>
              <a:t>完全民事行为能力人</a:t>
            </a:r>
          </a:p>
          <a:p>
            <a:pPr algn="l" fontAlgn="auto"/>
            <a:r>
              <a:rPr lang="zh-CN" sz="2200">
                <a:latin typeface="微软雅黑" panose="020b0503020204020204" pitchFamily="34" charset="-122"/>
                <a:ea typeface="微软雅黑" panose="020b0503020204020204" pitchFamily="34" charset="-122"/>
                <a:cs typeface="宋体" panose="02010600030101010101" pitchFamily="2" charset="-122"/>
                <a:sym typeface="+mn-ea"/>
              </a:rPr>
              <a:t>①成年人（</a:t>
            </a:r>
            <a:r>
              <a:rPr lang="en-US" altLang="zh-CN" sz="2200">
                <a:latin typeface="微软雅黑" panose="020b0503020204020204" pitchFamily="34" charset="-122"/>
                <a:ea typeface="微软雅黑" panose="020b0503020204020204" pitchFamily="34" charset="-122"/>
                <a:cs typeface="宋体" panose="02010600030101010101" pitchFamily="2" charset="-122"/>
                <a:sym typeface="+mn-ea"/>
              </a:rPr>
              <a:t>18</a:t>
            </a:r>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周岁以上的自然人）；</a:t>
            </a:r>
          </a:p>
          <a:p>
            <a:pPr algn="l" fontAlgn="auto"/>
            <a:r>
              <a:rPr lang="en-US" altLang="zh-CN" sz="2200">
                <a:latin typeface="微软雅黑" panose="020b0503020204020204" pitchFamily="34" charset="-122"/>
                <a:ea typeface="微软雅黑" panose="020b0503020204020204" pitchFamily="34" charset="-122"/>
                <a:cs typeface="宋体" panose="02010600030101010101" pitchFamily="2" charset="-122"/>
                <a:sym typeface="+mn-ea"/>
              </a:rPr>
              <a:t>②16</a:t>
            </a:r>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周岁以上且以自己的劳动收入为主要生活来源的未成年人</a:t>
            </a:r>
          </a:p>
        </p:txBody>
      </p:sp>
      <p:sp>
        <p:nvSpPr>
          <p:cNvPr id="7" name="文本框 6" title=""/>
          <p:cNvSpPr txBox="1"/>
          <p:nvPr>
            <p:custDataLst>
              <p:tags r:id="rId7"/>
            </p:custDataLst>
          </p:nvPr>
        </p:nvSpPr>
        <p:spPr>
          <a:xfrm>
            <a:off x="3850459" y="1715771"/>
            <a:ext cx="4268199" cy="1409518"/>
          </a:xfrm>
          <a:prstGeom prst="rect">
            <a:avLst/>
          </a:prstGeom>
          <a:noFill/>
          <a:ln w="15875">
            <a:solidFill>
              <a:schemeClr val="accent5"/>
            </a:solidFill>
            <a:prstDash val="dashDot"/>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r>
              <a:rPr lang="zh-CN" sz="2200" b="1" u="sng">
                <a:latin typeface="微软雅黑" panose="020b0503020204020204" pitchFamily="34" charset="-122"/>
                <a:ea typeface="微软雅黑" panose="020b0503020204020204" pitchFamily="34" charset="-122"/>
                <a:sym typeface="+mn-ea"/>
              </a:rPr>
              <a:t>限制民事行为能力人</a:t>
            </a:r>
          </a:p>
          <a:p>
            <a:pPr algn="l" fontAlgn="auto"/>
            <a:r>
              <a:rPr lang="en-US" altLang="zh-CN" sz="2200">
                <a:latin typeface="微软雅黑" panose="020b0503020204020204" pitchFamily="34" charset="-122"/>
                <a:ea typeface="微软雅黑" panose="020b0503020204020204" pitchFamily="34" charset="-122"/>
                <a:cs typeface="宋体" panose="02010600030101010101" pitchFamily="2" charset="-122"/>
                <a:sym typeface="+mn-ea"/>
              </a:rPr>
              <a:t>①8</a:t>
            </a:r>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周岁以上的未成年人；</a:t>
            </a:r>
          </a:p>
          <a:p>
            <a:pPr algn="l" fontAlgn="auto"/>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②不能完全辨认自己行为的成年人</a:t>
            </a:r>
          </a:p>
        </p:txBody>
      </p:sp>
      <p:sp>
        <p:nvSpPr>
          <p:cNvPr id="8" name="文本框 7" title=""/>
          <p:cNvSpPr txBox="1"/>
          <p:nvPr>
            <p:custDataLst>
              <p:tags r:id="rId8"/>
            </p:custDataLst>
          </p:nvPr>
        </p:nvSpPr>
        <p:spPr>
          <a:xfrm>
            <a:off x="8183740" y="1715769"/>
            <a:ext cx="3205460" cy="2067780"/>
          </a:xfrm>
          <a:prstGeom prst="rect">
            <a:avLst/>
          </a:prstGeom>
          <a:noFill/>
          <a:ln w="15875">
            <a:solidFill>
              <a:schemeClr val="accent5"/>
            </a:solidFill>
            <a:prstDash val="dashDot"/>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r>
              <a:rPr lang="zh-CN" sz="2200" b="1" u="sng">
                <a:latin typeface="微软雅黑" panose="020b0503020204020204" pitchFamily="34" charset="-122"/>
                <a:ea typeface="微软雅黑" panose="020b0503020204020204" pitchFamily="34" charset="-122"/>
                <a:sym typeface="+mn-ea"/>
              </a:rPr>
              <a:t>无民事行为能力人</a:t>
            </a:r>
          </a:p>
          <a:p>
            <a:pPr algn="l" fontAlgn="auto"/>
            <a:r>
              <a:rPr lang="zh-CN" sz="2200">
                <a:latin typeface="微软雅黑" panose="020b0503020204020204" pitchFamily="34" charset="-122"/>
                <a:ea typeface="微软雅黑" panose="020b0503020204020204" pitchFamily="34" charset="-122"/>
                <a:cs typeface="宋体" panose="02010600030101010101" pitchFamily="2" charset="-122"/>
                <a:sym typeface="+mn-ea"/>
              </a:rPr>
              <a:t>①不满</a:t>
            </a:r>
            <a:r>
              <a:rPr lang="en-US" altLang="zh-CN" sz="2200">
                <a:latin typeface="微软雅黑" panose="020b0503020204020204" pitchFamily="34" charset="-122"/>
                <a:ea typeface="微软雅黑" panose="020b0503020204020204" pitchFamily="34" charset="-122"/>
                <a:cs typeface="宋体" panose="02010600030101010101" pitchFamily="2" charset="-122"/>
                <a:sym typeface="+mn-ea"/>
              </a:rPr>
              <a:t>8</a:t>
            </a:r>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周岁的未成年人；②不能辨认自己行为的</a:t>
            </a:r>
            <a:r>
              <a:rPr lang="en-US" altLang="zh-CN" sz="2200">
                <a:latin typeface="微软雅黑" panose="020b0503020204020204" pitchFamily="34" charset="-122"/>
                <a:ea typeface="微软雅黑" panose="020b0503020204020204" pitchFamily="34" charset="-122"/>
                <a:cs typeface="宋体" panose="02010600030101010101" pitchFamily="2" charset="-122"/>
                <a:sym typeface="+mn-ea"/>
              </a:rPr>
              <a:t>8</a:t>
            </a:r>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周岁以的未成年人</a:t>
            </a:r>
            <a:endParaRPr lang="en-US" altLang="zh-CN" sz="2200">
              <a:latin typeface="微软雅黑" panose="020b0503020204020204" pitchFamily="34" charset="-122"/>
              <a:ea typeface="微软雅黑" panose="020b0503020204020204" pitchFamily="34" charset="-122"/>
              <a:cs typeface="宋体" panose="02010600030101010101" pitchFamily="2" charset="-122"/>
              <a:sym typeface="+mn-ea"/>
            </a:endParaRPr>
          </a:p>
          <a:p>
            <a:pPr algn="l" fontAlgn="auto"/>
            <a:r>
              <a:rPr lang="zh-CN" altLang="en-US" sz="2200">
                <a:latin typeface="微软雅黑" panose="020b0503020204020204" pitchFamily="34" charset="-122"/>
                <a:ea typeface="微软雅黑" panose="020b0503020204020204" pitchFamily="34" charset="-122"/>
                <a:cs typeface="宋体" panose="02010600030101010101" pitchFamily="2" charset="-122"/>
                <a:sym typeface="+mn-ea"/>
              </a:rPr>
              <a:t>③不能辨认自己行为的成年人</a:t>
            </a:r>
          </a:p>
        </p:txBody>
      </p:sp>
      <p:cxnSp>
        <p:nvCxnSpPr>
          <p:cNvPr id="9" name="直接连接符 8" title=""/>
          <p:cNvCxnSpPr/>
          <p:nvPr>
            <p:custDataLst>
              <p:tags r:id="rId9"/>
            </p:custDataLst>
          </p:nvPr>
        </p:nvCxnSpPr>
        <p:spPr>
          <a:xfrm flipH="1" flipV="1">
            <a:off x="6195421" y="1246506"/>
            <a:ext cx="1905" cy="43624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矩形 9" title=""/>
          <p:cNvSpPr/>
          <p:nvPr>
            <p:custDataLst>
              <p:tags r:id="rId10"/>
            </p:custDataLst>
          </p:nvPr>
        </p:nvSpPr>
        <p:spPr>
          <a:xfrm>
            <a:off x="292524" y="4027644"/>
            <a:ext cx="3368705" cy="1507017"/>
          </a:xfrm>
          <a:prstGeom prst="rect">
            <a:avLst/>
          </a:prstGeom>
          <a:solidFill>
            <a:schemeClr val="accent6">
              <a:lumMod val="20000"/>
              <a:lumOff val="80000"/>
            </a:schemeClr>
          </a:solidFill>
          <a:ln>
            <a:solidFill>
              <a:schemeClr val="accent1"/>
            </a:solidFill>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2200">
                <a:solidFill>
                  <a:schemeClr val="tx1"/>
                </a:solidFill>
                <a:latin typeface="微软雅黑" panose="020b0503020204020204" pitchFamily="34" charset="-122"/>
                <a:ea typeface="微软雅黑" panose="020b0503020204020204" pitchFamily="34" charset="-122"/>
              </a:rPr>
              <a:t>注意：可以独立进行民事行为</a:t>
            </a:r>
          </a:p>
        </p:txBody>
      </p:sp>
      <p:sp>
        <p:nvSpPr>
          <p:cNvPr id="11" name="矩形 10" title=""/>
          <p:cNvSpPr/>
          <p:nvPr>
            <p:custDataLst>
              <p:tags r:id="rId11"/>
            </p:custDataLst>
          </p:nvPr>
        </p:nvSpPr>
        <p:spPr>
          <a:xfrm>
            <a:off x="4081489" y="3598881"/>
            <a:ext cx="4037169" cy="2792588"/>
          </a:xfrm>
          <a:prstGeom prst="rect">
            <a:avLst/>
          </a:prstGeom>
          <a:solidFill>
            <a:schemeClr val="accent6">
              <a:lumMod val="20000"/>
              <a:lumOff val="80000"/>
            </a:schemeClr>
          </a:solidFill>
          <a:ln>
            <a:solidFill>
              <a:schemeClr val="accent1"/>
            </a:solidFill>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2200">
                <a:solidFill>
                  <a:schemeClr val="tx1"/>
                </a:solidFill>
                <a:latin typeface="微软雅黑" panose="020b0503020204020204" pitchFamily="34" charset="-122"/>
                <a:ea typeface="微软雅黑" panose="020b0503020204020204" pitchFamily="34" charset="-122"/>
              </a:rPr>
              <a:t>注意：</a:t>
            </a:r>
          </a:p>
          <a:p>
            <a:r>
              <a:rPr lang="zh-CN" altLang="en-US" sz="2200">
                <a:solidFill>
                  <a:schemeClr val="tx1"/>
                </a:solidFill>
                <a:latin typeface="微软雅黑" panose="020b0503020204020204" pitchFamily="34" charset="-122"/>
                <a:ea typeface="微软雅黑" panose="020b0503020204020204" pitchFamily="34" charset="-122"/>
              </a:rPr>
              <a:t>①可以独立进行与他年龄、智力相适应的民事活动。</a:t>
            </a:r>
          </a:p>
          <a:p>
            <a:r>
              <a:rPr lang="zh-CN" altLang="en-US" sz="2200">
                <a:solidFill>
                  <a:schemeClr val="tx1"/>
                </a:solidFill>
                <a:latin typeface="微软雅黑" panose="020b0503020204020204" pitchFamily="34" charset="-122"/>
                <a:ea typeface="微软雅黑" panose="020b0503020204020204" pitchFamily="34" charset="-122"/>
              </a:rPr>
              <a:t>②进行的纯获利行为有效</a:t>
            </a:r>
            <a:r>
              <a:rPr lang="zh-CN" altLang="en-US" sz="2200">
                <a:solidFill>
                  <a:schemeClr val="tx1"/>
                </a:solidFill>
                <a:latin typeface="微软雅黑" panose="020b0503020204020204" pitchFamily="34" charset="-122"/>
                <a:ea typeface="微软雅黑" panose="020b0503020204020204" pitchFamily="34" charset="-122"/>
                <a:sym typeface="+mn-ea"/>
              </a:rPr>
              <a:t>（接受奖励、赠予、报酬）</a:t>
            </a:r>
            <a:endParaRPr lang="zh-CN" altLang="en-US" sz="2200">
              <a:solidFill>
                <a:schemeClr val="tx1"/>
              </a:solidFill>
              <a:latin typeface="微软雅黑" panose="020b0503020204020204" pitchFamily="34" charset="-122"/>
              <a:ea typeface="微软雅黑" panose="020b0503020204020204" pitchFamily="34" charset="-122"/>
            </a:endParaRPr>
          </a:p>
          <a:p>
            <a:r>
              <a:rPr lang="zh-CN" altLang="en-US" sz="2200">
                <a:solidFill>
                  <a:schemeClr val="tx1"/>
                </a:solidFill>
                <a:latin typeface="微软雅黑" panose="020b0503020204020204" pitchFamily="34" charset="-122"/>
                <a:ea typeface="微软雅黑" panose="020b0503020204020204" pitchFamily="34" charset="-122"/>
              </a:rPr>
              <a:t>③其行为由其法定代理人</a:t>
            </a:r>
            <a:r>
              <a:rPr lang="zh-CN" altLang="en-US" sz="2200">
                <a:solidFill>
                  <a:schemeClr val="tx1"/>
                </a:solidFill>
                <a:latin typeface="微软雅黑" panose="020b0503020204020204" pitchFamily="34" charset="-122"/>
                <a:ea typeface="微软雅黑" panose="020b0503020204020204" pitchFamily="34" charset="-122"/>
                <a:sym typeface="+mn-ea"/>
              </a:rPr>
              <a:t>（监护人）</a:t>
            </a:r>
            <a:r>
              <a:rPr lang="zh-CN" altLang="en-US" sz="2200">
                <a:solidFill>
                  <a:schemeClr val="tx1"/>
                </a:solidFill>
                <a:latin typeface="微软雅黑" panose="020b0503020204020204" pitchFamily="34" charset="-122"/>
                <a:ea typeface="微软雅黑" panose="020b0503020204020204" pitchFamily="34" charset="-122"/>
              </a:rPr>
              <a:t>追认后有效，不追认则无效</a:t>
            </a:r>
          </a:p>
        </p:txBody>
      </p:sp>
      <p:sp>
        <p:nvSpPr>
          <p:cNvPr id="12" name="矩形 11" title=""/>
          <p:cNvSpPr/>
          <p:nvPr>
            <p:custDataLst>
              <p:tags r:id="rId12"/>
            </p:custDataLst>
          </p:nvPr>
        </p:nvSpPr>
        <p:spPr>
          <a:xfrm>
            <a:off x="8286379" y="3876994"/>
            <a:ext cx="3102821" cy="1704656"/>
          </a:xfrm>
          <a:prstGeom prst="rect">
            <a:avLst/>
          </a:prstGeom>
          <a:solidFill>
            <a:schemeClr val="accent6">
              <a:lumMod val="20000"/>
              <a:lumOff val="80000"/>
            </a:schemeClr>
          </a:solidFill>
          <a:ln>
            <a:solidFill>
              <a:schemeClr val="accent1"/>
            </a:solidFill>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2200">
                <a:solidFill>
                  <a:schemeClr val="tx1"/>
                </a:solidFill>
                <a:latin typeface="微软雅黑" panose="020b0503020204020204" pitchFamily="34" charset="-122"/>
                <a:ea typeface="微软雅黑" panose="020b0503020204020204" pitchFamily="34" charset="-122"/>
              </a:rPr>
              <a:t>注意：</a:t>
            </a:r>
          </a:p>
          <a:p>
            <a:r>
              <a:rPr lang="zh-CN" altLang="en-US" sz="2200">
                <a:solidFill>
                  <a:schemeClr val="tx1"/>
                </a:solidFill>
                <a:latin typeface="微软雅黑" panose="020b0503020204020204" pitchFamily="34" charset="-122"/>
                <a:ea typeface="微软雅黑" panose="020b0503020204020204" pitchFamily="34" charset="-122"/>
              </a:rPr>
              <a:t>无民事行为能力人其民事行为由法定代理人代理实施。</a:t>
            </a:r>
            <a:endParaRPr lang="en-US" altLang="zh-CN" sz="2200">
              <a:solidFill>
                <a:schemeClr val="tx1"/>
              </a:solidFill>
              <a:latin typeface="微软雅黑" panose="020b0503020204020204" pitchFamily="34" charset="-122"/>
              <a:ea typeface="微软雅黑" panose="020b0503020204020204" pitchFamily="34" charset="-122"/>
            </a:endParaRPr>
          </a:p>
          <a:p>
            <a:r>
              <a:rPr lang="zh-CN" altLang="en-US" sz="2400" b="1" u="sng">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纯获利行为也无效；</a:t>
            </a:r>
            <a:endParaRPr lang="zh-CN" altLang="en-US" sz="2400" u="sng">
              <a:solidFill>
                <a:schemeClr val="tx1"/>
              </a:solidFill>
              <a:latin typeface="微软雅黑" panose="020b0503020204020204" pitchFamily="34" charset="-122"/>
              <a:ea typeface="微软雅黑" panose="020b0503020204020204" pitchFamily="34" charset="-122"/>
            </a:endParaRPr>
          </a:p>
        </p:txBody>
      </p:sp>
      <p:sp>
        <p:nvSpPr>
          <p:cNvPr id="4" name="文本框 3" title=""/>
          <p:cNvSpPr txBox="1"/>
          <p:nvPr>
            <p:custDataLst>
              <p:tags r:id="rId13"/>
            </p:custDataLst>
          </p:nvPr>
        </p:nvSpPr>
        <p:spPr>
          <a:xfrm>
            <a:off x="8122727" y="5572761"/>
            <a:ext cx="3584473" cy="1200329"/>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04800" algn="l">
              <a:spcBef>
                <a:spcPts val="1125"/>
              </a:spcBef>
            </a:pPr>
            <a:r>
              <a:rPr lang="zh-CN" altLang="zh-CN" sz="2400" b="1" kern="0">
                <a:solidFill>
                  <a:srgbClr val="FF0000"/>
                </a:solidFill>
                <a:effectLst/>
                <a:latin typeface="等线" panose="02010600030101010101" pitchFamily="2" charset="-122"/>
                <a:ea typeface="宋体" panose="02010600030101010101" pitchFamily="2" charset="-122"/>
                <a:cs typeface="宋体" panose="02010600030101010101" pitchFamily="2" charset="-122"/>
              </a:rPr>
              <a:t>第一百四十四条　无民事行为能力人实施的民事法律行为无效。</a:t>
            </a:r>
            <a:endParaRPr lang="zh-CN" altLang="zh-CN" sz="2400" b="1" kern="100">
              <a:solidFill>
                <a:srgbClr val="FF0000"/>
              </a:solidFill>
              <a:effectLst/>
              <a:latin typeface="等线" panose="02010600030101010101" pitchFamily="2" charset="-122"/>
              <a:ea typeface="等线" panose="02010600030101010101" pitchFamily="2" charset="-122"/>
              <a:cs typeface="Times New Roman" panose="02020603050405020304" pitchFamily="18" charset="0"/>
            </a:endParaRPr>
          </a:p>
        </p:txBody>
      </p:sp>
    </p:spTree>
    <p:custDataLst>
      <p:tags r:id="rId14"/>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par>
                                <p:cTn id="12" presetID="1" presetClass="entr" presetSubtype="0" dur="1"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childTnLst>
                                </p:cTn>
                              </p:par>
                              <p:par>
                                <p:cTn id="14" presetID="1" presetClass="entr" presetSubtype="0" dur="1"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2" presetClass="entr" presetSubtype="4"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down)">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10" grpId="0"/>
      <p:bldP spid="11" grpId="0"/>
      <p:bldP spid="12" grpId="0"/>
      <p:bldP spid="4"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名词点击</a:t>
            </a:r>
          </a:p>
        </p:txBody>
      </p:sp>
      <p:sp>
        <p:nvSpPr>
          <p:cNvPr id="3" name="文本框 1" title=""/>
          <p:cNvSpPr txBox="1"/>
          <p:nvPr>
            <p:custDataLst>
              <p:tags r:id="rId4"/>
            </p:custDataLst>
          </p:nvPr>
        </p:nvSpPr>
        <p:spPr>
          <a:xfrm>
            <a:off x="412971" y="1209151"/>
            <a:ext cx="10845579" cy="3280034"/>
          </a:xfrm>
          <a:prstGeom prst="rect">
            <a:avLst/>
          </a:prstGeom>
          <a:noFill/>
          <a:ln w="28575" cmpd="sng">
            <a:solidFill>
              <a:srgbClr val="C00000"/>
            </a:solidFill>
            <a:prstDash val="solid"/>
          </a:ln>
        </p:spPr>
        <p:txBody>
          <a:bodyPr wrap="square"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2700"/>
              </a:lnSpc>
              <a:spcBef>
                <a:spcPts val="500"/>
              </a:spcBef>
              <a:spcAft>
                <a:spcPts val="500"/>
              </a:spcAft>
            </a:pPr>
            <a:r>
              <a:rPr lang="zh-CN" altLang="en-US" sz="2400" b="1">
                <a:latin typeface="微软雅黑" panose="020b0503020204020204" pitchFamily="34" charset="-122"/>
                <a:ea typeface="微软雅黑" panose="020b0503020204020204" pitchFamily="34" charset="-122"/>
                <a:sym typeface="+mn-ea"/>
              </a:rPr>
              <a:t>民事权利：</a:t>
            </a:r>
            <a:r>
              <a:rPr lang="zh-CN" altLang="en-US" sz="2400" b="1">
                <a:latin typeface="楷体" panose="02010609060101010101" pitchFamily="49" charset="-122"/>
                <a:ea typeface="楷体" panose="02010609060101010101" pitchFamily="49" charset="-122"/>
                <a:sym typeface="+mn-ea"/>
              </a:rPr>
              <a:t>是指民法赋予的民事主体为实现某种特定利益而为或不为一定行为的自由。</a:t>
            </a:r>
            <a:r>
              <a:rPr lang="zh-CN" altLang="en-US" sz="2400" b="1">
                <a:solidFill>
                  <a:srgbClr val="FF0000"/>
                </a:solidFill>
                <a:latin typeface="楷体" panose="02010609060101010101" pitchFamily="49" charset="-122"/>
                <a:ea typeface="楷体" panose="02010609060101010101" pitchFamily="49" charset="-122"/>
                <a:sym typeface="+mn-ea"/>
              </a:rPr>
              <a:t>（</a:t>
            </a:r>
            <a:r>
              <a:rPr lang="zh-CN" altLang="en-US" sz="2400" b="1">
                <a:solidFill>
                  <a:srgbClr val="FF0000"/>
                </a:solidFill>
                <a:latin typeface="楷体" panose="02010609060101010101" pitchFamily="49" charset="-122"/>
                <a:ea typeface="楷体" panose="02010609060101010101" pitchFamily="49" charset="-122"/>
                <a:cs typeface="黑体" panose="02010609060101010101" pitchFamily="49" charset="-122"/>
                <a:sym typeface="+mn-ea"/>
              </a:rPr>
              <a:t>是一种事实，要通过参与民事活动才能获得。</a:t>
            </a:r>
            <a:r>
              <a:rPr lang="zh-CN" altLang="en-US" sz="2400" b="1">
                <a:solidFill>
                  <a:srgbClr val="FF0000"/>
                </a:solidFill>
                <a:latin typeface="楷体" panose="02010609060101010101" pitchFamily="49" charset="-122"/>
                <a:ea typeface="楷体" panose="02010609060101010101" pitchFamily="49" charset="-122"/>
                <a:sym typeface="+mn-ea"/>
              </a:rPr>
              <a:t>如：人身权、财产权）</a:t>
            </a:r>
            <a:endParaRPr lang="en-US" altLang="zh-CN" sz="2400" b="1">
              <a:solidFill>
                <a:srgbClr val="FF0000"/>
              </a:solidFill>
              <a:latin typeface="楷体" panose="02010609060101010101" pitchFamily="49" charset="-122"/>
              <a:ea typeface="楷体" panose="02010609060101010101" pitchFamily="49" charset="-122"/>
            </a:endParaRPr>
          </a:p>
          <a:p>
            <a:pPr fontAlgn="auto">
              <a:lnSpc>
                <a:spcPts val="2700"/>
              </a:lnSpc>
              <a:spcBef>
                <a:spcPts val="500"/>
              </a:spcBef>
              <a:spcAft>
                <a:spcPts val="500"/>
              </a:spcAft>
            </a:pPr>
            <a:r>
              <a:rPr lang="zh-CN" altLang="en-US" sz="2400" b="1">
                <a:latin typeface="微软雅黑" panose="020b0503020204020204" pitchFamily="34" charset="-122"/>
                <a:ea typeface="微软雅黑" panose="020b0503020204020204" pitchFamily="34" charset="-122"/>
                <a:sym typeface="+mn-ea"/>
              </a:rPr>
              <a:t>民事义务：</a:t>
            </a:r>
            <a:r>
              <a:rPr lang="zh-CN" altLang="en-US" sz="2400" b="1">
                <a:latin typeface="楷体" panose="02010609060101010101" pitchFamily="49" charset="-122"/>
                <a:ea typeface="楷体" panose="02010609060101010101" pitchFamily="49" charset="-122"/>
                <a:sym typeface="+mn-ea"/>
              </a:rPr>
              <a:t>是指民事主体为满足民事权利所保护的利益而依法应当为或不为一定行为的约束。</a:t>
            </a:r>
            <a:r>
              <a:rPr lang="zh-CN" altLang="en-US" sz="2400" b="1">
                <a:solidFill>
                  <a:srgbClr val="FF0000"/>
                </a:solidFill>
                <a:latin typeface="楷体" panose="02010609060101010101" pitchFamily="49" charset="-122"/>
                <a:ea typeface="楷体" panose="02010609060101010101" pitchFamily="49" charset="-122"/>
                <a:sym typeface="+mn-ea"/>
              </a:rPr>
              <a:t>（例：不能高空抛物。）</a:t>
            </a:r>
            <a:endParaRPr lang="zh-CN" altLang="en-US" sz="2400" b="1">
              <a:solidFill>
                <a:srgbClr val="FF0000"/>
              </a:solidFill>
              <a:latin typeface="楷体" panose="02010609060101010101" pitchFamily="49" charset="-122"/>
              <a:ea typeface="楷体" panose="02010609060101010101" pitchFamily="49" charset="-122"/>
            </a:endParaRPr>
          </a:p>
          <a:p>
            <a:pPr fontAlgn="auto">
              <a:lnSpc>
                <a:spcPts val="2700"/>
              </a:lnSpc>
              <a:spcBef>
                <a:spcPts val="500"/>
              </a:spcBef>
              <a:spcAft>
                <a:spcPts val="500"/>
              </a:spcAft>
            </a:pPr>
            <a:r>
              <a:rPr lang="zh-CN" altLang="en-US" sz="2400" b="1">
                <a:latin typeface="微软雅黑" panose="020b0503020204020204" pitchFamily="34" charset="-122"/>
                <a:ea typeface="微软雅黑" panose="020b0503020204020204" pitchFamily="34" charset="-122"/>
                <a:sym typeface="+mn-ea"/>
              </a:rPr>
              <a:t>民事权利能力：</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是指法律赋予的民事主体从事民事活动、依法享有民事权利和承担义务的资格。</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（有没有资格 →自然人从出生始到死亡止）</a:t>
            </a:r>
            <a:endPar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fontAlgn="auto">
              <a:lnSpc>
                <a:spcPts val="2700"/>
              </a:lnSpc>
              <a:spcBef>
                <a:spcPts val="500"/>
              </a:spcBef>
              <a:spcAft>
                <a:spcPts val="500"/>
              </a:spcAft>
            </a:pPr>
            <a:r>
              <a:rPr lang="zh-CN" altLang="en-US" sz="2400" b="1">
                <a:latin typeface="微软雅黑" panose="020b0503020204020204" pitchFamily="34" charset="-122"/>
                <a:ea typeface="微软雅黑" panose="020b0503020204020204" pitchFamily="34" charset="-122"/>
                <a:sym typeface="+mn-ea"/>
              </a:rPr>
              <a:t>民事行为能力：</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是指法律确认的民事主体通过自己的行为从事民事活动、取得民事权利和承担民事义务的能力。</a:t>
            </a:r>
            <a:r>
              <a:rPr lang="zh-CN" altLang="en-US" sz="2400"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（有没有能力→受年龄、智力限制）</a:t>
            </a:r>
          </a:p>
        </p:txBody>
      </p:sp>
      <p:sp>
        <p:nvSpPr>
          <p:cNvPr id="4" name="文本框 3" title=""/>
          <p:cNvSpPr txBox="1"/>
          <p:nvPr>
            <p:custDataLst>
              <p:tags r:id="rId5"/>
            </p:custDataLst>
          </p:nvPr>
        </p:nvSpPr>
        <p:spPr>
          <a:xfrm>
            <a:off x="412971" y="4550160"/>
            <a:ext cx="10846161" cy="1949191"/>
          </a:xfrm>
          <a:prstGeom prst="rect">
            <a:avLst/>
          </a:prstGeom>
          <a:solidFill>
            <a:schemeClr val="accent1">
              <a:lumMod val="20000"/>
              <a:lumOff val="80000"/>
            </a:schemeClr>
          </a:solidFill>
        </p:spPr>
        <p:style>
          <a:lnRef idx="1">
            <a:schemeClr val="accent5"/>
          </a:lnRef>
          <a:fillRef idx="2">
            <a:schemeClr val="accent5"/>
          </a:fillRef>
          <a:effectRef idx="1">
            <a:schemeClr val="accent5"/>
          </a:effectRef>
          <a:fontRef idx="minor">
            <a:schemeClr val="dk1"/>
          </a:fontRef>
        </p:style>
        <p:txBody>
          <a:bodyPr wrap="square" rtlCol="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fontAlgn="auto">
              <a:lnSpc>
                <a:spcPts val="3040"/>
              </a:lnSpc>
            </a:pPr>
            <a:r>
              <a:rPr lang="zh-CN" altLang="en-US" sz="22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注意：</a:t>
            </a:r>
            <a:r>
              <a:rPr lang="zh-CN" altLang="en-US" sz="2200" b="1" noProof="0">
                <a:ln>
                  <a:noFill/>
                </a:ln>
                <a:solidFill>
                  <a:schemeClr val="tx1"/>
                </a:solidFill>
                <a:effectLst/>
                <a:uLnTx/>
                <a:uFillTx/>
                <a:latin typeface="华文楷体" panose="02010600040101010101" charset="-122"/>
                <a:ea typeface="华文楷体" panose="02010600040101010101" charset="-122"/>
                <a:cs typeface="Arial"/>
                <a:sym typeface="+mn-ea"/>
              </a:rPr>
              <a:t>民事主体需具有民事权利能力和民事行为能力</a:t>
            </a:r>
            <a:r>
              <a:rPr lang="zh-CN" altLang="en-US" sz="2200" noProof="0">
                <a:ln>
                  <a:noFill/>
                </a:ln>
                <a:solidFill>
                  <a:schemeClr val="tx1"/>
                </a:solidFill>
                <a:effectLst/>
                <a:uLnTx/>
                <a:uFillTx/>
                <a:latin typeface="华文楷体" panose="02010600040101010101" charset="-122"/>
                <a:ea typeface="华文楷体" panose="02010600040101010101" charset="-122"/>
                <a:cs typeface="Arial"/>
                <a:sym typeface="+mn-ea"/>
              </a:rPr>
              <a:t>，才能依法享有民事权利、承担民事义务。</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民事权利能力是一种</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资格</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，而</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不是实际</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的权利，它是民事主体获得民事权利的</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前提</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。自然人要想以自己的行为独立参加民事法律关系，还应当具有民事行为能力。    </a:t>
            </a:r>
            <a:endParaRPr lang="en-US" altLang="zh-CN"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endParaRPr>
          </a:p>
          <a:p>
            <a:pPr fontAlgn="auto">
              <a:lnSpc>
                <a:spcPts val="3040"/>
              </a:lnSpc>
            </a:pPr>
            <a:r>
              <a:rPr lang="en-US" altLang="zh-CN"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    </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民事行为能力是民事主体从事民事活动的</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条件</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所有的自然人都有民事权利能力</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，但</a:t>
            </a:r>
            <a:r>
              <a:rPr lang="zh-CN" altLang="en-US" sz="2200" b="1" u="sng">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不一定</a:t>
            </a:r>
            <a:r>
              <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sym typeface="+mn-ea"/>
              </a:rPr>
              <a:t>都有民事行为能力。</a:t>
            </a:r>
            <a:endParaRPr lang="zh-CN" altLang="en-US" sz="2200" b="1">
              <a:solidFill>
                <a:schemeClr val="tx1"/>
              </a:solidFill>
              <a:latin typeface="楷体" panose="02010609060101010101" pitchFamily="49" charset="-122"/>
              <a:ea typeface="楷体" panose="02010609060101010101" pitchFamily="49" charset="-122"/>
              <a:cs typeface="微软雅黑" panose="020b0503020204020204" pitchFamily="34" charset="-122"/>
            </a:endParaRPr>
          </a:p>
        </p:txBody>
      </p:sp>
    </p:spTree>
    <p:custDataLst>
      <p:tags r:id="rId6"/>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4"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6" name="圆角矩形 45" title=""/>
          <p:cNvSpPr/>
          <p:nvPr>
            <p:custDataLst>
              <p:tags r:id="rId3"/>
            </p:custDataLst>
          </p:nvPr>
        </p:nvSpPr>
        <p:spPr>
          <a:xfrm>
            <a:off x="779780" y="598170"/>
            <a:ext cx="1830070" cy="537210"/>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名词点击</a:t>
            </a:r>
          </a:p>
        </p:txBody>
      </p:sp>
      <p:sp>
        <p:nvSpPr>
          <p:cNvPr id="5" name="文本框 4" title=""/>
          <p:cNvSpPr txBox="1"/>
          <p:nvPr>
            <p:custDataLst>
              <p:tags r:id="rId4"/>
            </p:custDataLst>
          </p:nvPr>
        </p:nvSpPr>
        <p:spPr>
          <a:xfrm>
            <a:off x="408888" y="1135380"/>
            <a:ext cx="10965128" cy="4120515"/>
          </a:xfrm>
          <a:prstGeom prst="rect">
            <a:avLst/>
          </a:prstGeom>
          <a:noFill/>
          <a:ln w="19050">
            <a:solidFill>
              <a:srgbClr val="0000CC"/>
            </a:solidFill>
            <a:prstDash val="sysDash"/>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auto">
              <a:lnSpc>
                <a:spcPts val="4060"/>
              </a:lnSpc>
              <a:spcBef>
                <a:spcPct val="0"/>
              </a:spcBef>
              <a:spcAft>
                <a:spcPts val="1000"/>
              </a:spcAft>
              <a:defRPr/>
            </a:pPr>
            <a:r>
              <a:rPr lang="zh-CN" altLang="zh-CN" sz="2800" b="1">
                <a:solidFill>
                  <a:prstClr val="black"/>
                </a:solidFill>
                <a:latin typeface="宋体" panose="02010600030101010101" pitchFamily="2" charset="-122"/>
                <a:ea typeface="宋体" panose="02010600030101010101" pitchFamily="2" charset="-122"/>
              </a:rPr>
              <a:t>◇</a:t>
            </a:r>
            <a:r>
              <a:rPr lang="zh-CN" altLang="en-US" sz="3200">
                <a:solidFill>
                  <a:srgbClr val="FF0000"/>
                </a:solidFill>
                <a:latin typeface="方正粗黑宋简体" panose="02000000000000000000" pitchFamily="2" charset="-122"/>
                <a:ea typeface="方正粗黑宋简体" panose="02000000000000000000" pitchFamily="2" charset="-122"/>
              </a:rPr>
              <a:t>民事权利能力</a:t>
            </a:r>
            <a:r>
              <a:rPr lang="zh-CN" altLang="en-US" sz="2800" b="1">
                <a:solidFill>
                  <a:prstClr val="black"/>
                </a:solidFill>
                <a:latin typeface="宋体" panose="02010600030101010101" pitchFamily="2" charset="-122"/>
                <a:ea typeface="宋体" panose="02010600030101010101" pitchFamily="2" charset="-122"/>
              </a:rPr>
              <a:t>：是指法律赋予的民事主体从事民事活动、依法享有权利和承担义务的</a:t>
            </a:r>
            <a:r>
              <a:rPr lang="zh-CN" altLang="en-US" sz="2800" b="1" u="sng">
                <a:solidFill>
                  <a:srgbClr val="00B050"/>
                </a:solidFill>
                <a:latin typeface="+mn-ea"/>
              </a:rPr>
              <a:t>资格</a:t>
            </a:r>
            <a:r>
              <a:rPr lang="zh-CN" altLang="en-US" sz="2800" b="1">
                <a:solidFill>
                  <a:prstClr val="black"/>
                </a:solidFill>
                <a:latin typeface="宋体" panose="02010600030101010101" pitchFamily="2" charset="-122"/>
                <a:ea typeface="宋体" panose="02010600030101010101" pitchFamily="2" charset="-122"/>
              </a:rPr>
              <a:t>。</a:t>
            </a:r>
            <a:r>
              <a:rPr lang="zh-CN" altLang="en-US" sz="2800" b="1">
                <a:solidFill>
                  <a:prstClr val="black"/>
                </a:solidFill>
                <a:latin typeface="宋体" panose="02010600030101010101" pitchFamily="2" charset="-122"/>
                <a:ea typeface="宋体" panose="02010600030101010101" pitchFamily="2" charset="-122"/>
                <a:sym typeface="+mn-ea"/>
              </a:rPr>
              <a:t>始于出生，终于死亡</a:t>
            </a:r>
            <a:r>
              <a:rPr lang="en-US" altLang="zh-CN" sz="2800" b="1">
                <a:solidFill>
                  <a:prstClr val="black"/>
                </a:solidFill>
                <a:highlight>
                  <a:srgbClr val="FFFFCC"/>
                </a:highlight>
                <a:latin typeface="宋体" panose="02010600030101010101" pitchFamily="2" charset="-122"/>
                <a:ea typeface="宋体" panose="02010600030101010101" pitchFamily="2" charset="-122"/>
              </a:rPr>
              <a:t>【</a:t>
            </a:r>
            <a:r>
              <a:rPr lang="zh-CN" altLang="en-US" sz="2800" b="1">
                <a:solidFill>
                  <a:srgbClr val="FF0000"/>
                </a:solidFill>
                <a:highlight>
                  <a:srgbClr val="FFFFCC"/>
                </a:highlight>
                <a:latin typeface="方正粗黑宋简体" panose="02000000000000000000" pitchFamily="2" charset="-122"/>
                <a:ea typeface="方正粗黑宋简体" panose="02000000000000000000" pitchFamily="2" charset="-122"/>
              </a:rPr>
              <a:t>有没有</a:t>
            </a:r>
            <a:r>
              <a:rPr lang="zh-CN" altLang="en-US" sz="2800" b="1">
                <a:solidFill>
                  <a:srgbClr val="0000CC"/>
                </a:solidFill>
                <a:highlight>
                  <a:srgbClr val="FFFFCC"/>
                </a:highlight>
                <a:latin typeface="宋体" panose="02010600030101010101" pitchFamily="2" charset="-122"/>
                <a:ea typeface="宋体" panose="02010600030101010101" pitchFamily="2" charset="-122"/>
              </a:rPr>
              <a:t>资格</a:t>
            </a:r>
            <a:r>
              <a:rPr lang="en-US" altLang="zh-CN" sz="2800" b="1">
                <a:solidFill>
                  <a:prstClr val="black"/>
                </a:solidFill>
                <a:highlight>
                  <a:srgbClr val="FFFFCC"/>
                </a:highlight>
                <a:latin typeface="宋体" panose="02010600030101010101" pitchFamily="2" charset="-122"/>
                <a:ea typeface="宋体" panose="02010600030101010101" pitchFamily="2" charset="-122"/>
              </a:rPr>
              <a:t>】</a:t>
            </a:r>
          </a:p>
          <a:p>
            <a:pPr marR="0" lvl="0" indent="0" algn="l" defTabSz="914400" rtl="0" fontAlgn="auto">
              <a:lnSpc>
                <a:spcPts val="4060"/>
              </a:lnSpc>
              <a:spcBef>
                <a:spcPct val="0"/>
              </a:spcBef>
              <a:spcAft>
                <a:spcPts val="1000"/>
              </a:spcAft>
              <a:buClrTx/>
              <a:buSzTx/>
              <a:buFontTx/>
              <a:buNone/>
              <a:defRPr/>
            </a:pPr>
            <a:r>
              <a:rPr lang="zh-CN" altLang="en-US" sz="2800" b="1">
                <a:solidFill>
                  <a:prstClr val="black"/>
                </a:solidFill>
                <a:latin typeface="楷体" panose="02010609060101010101" pitchFamily="49" charset="-122"/>
                <a:ea typeface="楷体" panose="02010609060101010101" pitchFamily="49" charset="-122"/>
              </a:rPr>
              <a:t>  例：十岁的孩子</a:t>
            </a:r>
            <a:r>
              <a:rPr lang="zh-CN" altLang="en-US" sz="2800" b="1">
                <a:solidFill>
                  <a:prstClr val="black"/>
                </a:solidFill>
                <a:highlight>
                  <a:srgbClr val="FF0000"/>
                </a:highlight>
                <a:latin typeface="楷体" panose="02010609060101010101" pitchFamily="49" charset="-122"/>
                <a:ea typeface="楷体" panose="02010609060101010101" pitchFamily="49" charset="-122"/>
              </a:rPr>
              <a:t>能成为</a:t>
            </a:r>
            <a:r>
              <a:rPr lang="zh-CN" altLang="en-US" sz="2800" b="1">
                <a:solidFill>
                  <a:prstClr val="black"/>
                </a:solidFill>
                <a:latin typeface="楷体" panose="02010609060101010101" pitchFamily="49" charset="-122"/>
                <a:ea typeface="楷体" panose="02010609060101010101" pitchFamily="49" charset="-122"/>
              </a:rPr>
              <a:t>房屋买卖合同的</a:t>
            </a:r>
            <a:r>
              <a:rPr lang="zh-CN" altLang="en-US" sz="2800" b="1">
                <a:solidFill>
                  <a:prstClr val="black"/>
                </a:solidFill>
                <a:highlight>
                  <a:srgbClr val="FF0000"/>
                </a:highlight>
                <a:latin typeface="楷体" panose="02010609060101010101" pitchFamily="49" charset="-122"/>
                <a:ea typeface="楷体" panose="02010609060101010101" pitchFamily="49" charset="-122"/>
              </a:rPr>
              <a:t>买受人</a:t>
            </a:r>
            <a:r>
              <a:rPr lang="zh-CN" altLang="en-US" sz="2800" b="1">
                <a:solidFill>
                  <a:prstClr val="black"/>
                </a:solidFill>
                <a:latin typeface="楷体" panose="02010609060101010101" pitchFamily="49" charset="-122"/>
                <a:ea typeface="楷体" panose="02010609060101010101" pitchFamily="49" charset="-122"/>
              </a:rPr>
              <a:t>吗？</a:t>
            </a:r>
            <a:r>
              <a:rPr lang="zh-CN" altLang="en-US" sz="2800" b="1">
                <a:solidFill>
                  <a:prstClr val="black"/>
                </a:solidFill>
                <a:latin typeface="宋体" panose="02010600030101010101" pitchFamily="2" charset="-122"/>
                <a:ea typeface="宋体" panose="02010600030101010101" pitchFamily="2" charset="-122"/>
              </a:rPr>
              <a:t>     </a:t>
            </a:r>
            <a:endParaRPr lang="en-US" altLang="zh-CN" sz="2800" b="1">
              <a:solidFill>
                <a:prstClr val="black"/>
              </a:solidFill>
              <a:latin typeface="宋体" panose="02010600030101010101" pitchFamily="2" charset="-122"/>
              <a:ea typeface="宋体" panose="02010600030101010101" pitchFamily="2" charset="-122"/>
            </a:endParaRPr>
          </a:p>
          <a:p>
            <a:pPr lvl="0" indent="0" fontAlgn="auto">
              <a:lnSpc>
                <a:spcPts val="4060"/>
              </a:lnSpc>
              <a:spcBef>
                <a:spcPct val="0"/>
              </a:spcBef>
              <a:spcAft>
                <a:spcPts val="1000"/>
              </a:spcAft>
              <a:defRPr/>
            </a:pPr>
            <a:r>
              <a:rPr lang="zh-CN" altLang="en-US" sz="2800" b="1">
                <a:solidFill>
                  <a:prstClr val="black"/>
                </a:solidFill>
                <a:latin typeface="宋体" panose="02010600030101010101" pitchFamily="2" charset="-122"/>
                <a:ea typeface="宋体" panose="02010600030101010101" pitchFamily="2" charset="-122"/>
              </a:rPr>
              <a:t>◇</a:t>
            </a:r>
            <a:r>
              <a:rPr lang="zh-CN" altLang="en-US" sz="3200">
                <a:solidFill>
                  <a:srgbClr val="FF0000"/>
                </a:solidFill>
                <a:latin typeface="方正粗黑宋简体" panose="02000000000000000000" pitchFamily="2" charset="-122"/>
                <a:ea typeface="方正粗黑宋简体" panose="02000000000000000000" pitchFamily="2" charset="-122"/>
              </a:rPr>
              <a:t>民事行为能力</a:t>
            </a:r>
            <a:r>
              <a:rPr lang="zh-CN" altLang="en-US" sz="2800" b="1">
                <a:solidFill>
                  <a:prstClr val="black"/>
                </a:solidFill>
                <a:latin typeface="宋体" panose="02010600030101010101" pitchFamily="2" charset="-122"/>
                <a:ea typeface="宋体" panose="02010600030101010101" pitchFamily="2" charset="-122"/>
              </a:rPr>
              <a:t>：是指法律确认的民事主体通过自己的行为从事民事活动、取得民事权利和承担民事义务的</a:t>
            </a:r>
            <a:r>
              <a:rPr lang="zh-CN" altLang="en-US" sz="2800" b="1" u="sng">
                <a:solidFill>
                  <a:srgbClr val="CC00CC"/>
                </a:solidFill>
                <a:latin typeface="+mn-ea"/>
              </a:rPr>
              <a:t>能力</a:t>
            </a:r>
            <a:r>
              <a:rPr lang="zh-CN" altLang="en-US" sz="2800" b="1">
                <a:solidFill>
                  <a:prstClr val="black"/>
                </a:solidFill>
                <a:latin typeface="宋体" panose="02010600030101010101" pitchFamily="2" charset="-122"/>
                <a:ea typeface="宋体" panose="02010600030101010101" pitchFamily="2" charset="-122"/>
              </a:rPr>
              <a:t>。</a:t>
            </a:r>
            <a:r>
              <a:rPr lang="zh-CN" altLang="en-US" sz="2800" b="1">
                <a:solidFill>
                  <a:prstClr val="black"/>
                </a:solidFill>
                <a:latin typeface="宋体" panose="02010600030101010101" pitchFamily="2" charset="-122"/>
                <a:ea typeface="宋体" panose="02010600030101010101" pitchFamily="2" charset="-122"/>
                <a:sym typeface="+mn-ea"/>
              </a:rPr>
              <a:t>根据年龄和智力状态</a:t>
            </a:r>
            <a:r>
              <a:rPr lang="en-US" altLang="zh-CN" sz="2800" b="1">
                <a:solidFill>
                  <a:prstClr val="black"/>
                </a:solidFill>
                <a:highlight>
                  <a:srgbClr val="FFFFCC"/>
                </a:highlight>
                <a:latin typeface="宋体" panose="02010600030101010101" pitchFamily="2" charset="-122"/>
                <a:ea typeface="宋体" panose="02010600030101010101" pitchFamily="2" charset="-122"/>
              </a:rPr>
              <a:t>【</a:t>
            </a:r>
            <a:r>
              <a:rPr lang="zh-CN" altLang="en-US" sz="2800" b="1">
                <a:solidFill>
                  <a:srgbClr val="FF0000"/>
                </a:solidFill>
                <a:highlight>
                  <a:srgbClr val="FFFFCC"/>
                </a:highlight>
                <a:latin typeface="方正粗黑宋简体" panose="02000000000000000000" pitchFamily="2" charset="-122"/>
                <a:ea typeface="方正粗黑宋简体" panose="02000000000000000000" pitchFamily="2" charset="-122"/>
              </a:rPr>
              <a:t>能不能</a:t>
            </a:r>
            <a:r>
              <a:rPr lang="zh-CN" altLang="en-US" sz="2800" b="1">
                <a:solidFill>
                  <a:prstClr val="black"/>
                </a:solidFill>
                <a:highlight>
                  <a:srgbClr val="FFFFCC"/>
                </a:highlight>
                <a:latin typeface="宋体" panose="02010600030101010101" pitchFamily="2" charset="-122"/>
                <a:ea typeface="宋体" panose="02010600030101010101" pitchFamily="2" charset="-122"/>
              </a:rPr>
              <a:t>承担</a:t>
            </a:r>
            <a:r>
              <a:rPr lang="en-US" altLang="zh-CN" sz="2800" b="1">
                <a:solidFill>
                  <a:prstClr val="black"/>
                </a:solidFill>
                <a:highlight>
                  <a:srgbClr val="FFFFCC"/>
                </a:highlight>
                <a:latin typeface="宋体" panose="02010600030101010101" pitchFamily="2" charset="-122"/>
                <a:ea typeface="宋体" panose="02010600030101010101" pitchFamily="2" charset="-122"/>
              </a:rPr>
              <a:t>】</a:t>
            </a:r>
          </a:p>
          <a:p>
            <a:pPr marR="0" lvl="0" indent="0" algn="l" defTabSz="914400" rtl="0" fontAlgn="auto">
              <a:lnSpc>
                <a:spcPts val="4060"/>
              </a:lnSpc>
              <a:spcBef>
                <a:spcPct val="0"/>
              </a:spcBef>
              <a:spcAft>
                <a:spcPts val="1000"/>
              </a:spcAft>
              <a:buClrTx/>
              <a:buSzTx/>
              <a:buFontTx/>
              <a:buNone/>
              <a:defRPr/>
            </a:pPr>
            <a:r>
              <a:rPr kumimoji="0" lang="zh-CN" altLang="en-US" sz="2800"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rPr>
              <a:t>  例：十岁的孩子</a:t>
            </a:r>
            <a:r>
              <a:rPr kumimoji="0" lang="zh-CN" altLang="en-US" sz="2800" b="1" i="0" u="none" strike="noStrike" kern="1200" cap="none" spc="0" normalizeH="0" baseline="0" noProof="0">
                <a:ln>
                  <a:noFill/>
                </a:ln>
                <a:solidFill>
                  <a:prstClr val="black"/>
                </a:solidFill>
                <a:effectLst/>
                <a:highlight>
                  <a:srgbClr val="FF0000"/>
                </a:highlight>
                <a:uLnTx/>
                <a:uFillTx/>
                <a:latin typeface="楷体" panose="02010609060101010101" pitchFamily="49" charset="-122"/>
                <a:ea typeface="楷体" panose="02010609060101010101" pitchFamily="49" charset="-122"/>
              </a:rPr>
              <a:t>能自己</a:t>
            </a:r>
            <a:r>
              <a:rPr kumimoji="0" lang="zh-CN" altLang="en-US" sz="2800"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rPr>
              <a:t>一个人</a:t>
            </a:r>
            <a:r>
              <a:rPr kumimoji="0" lang="zh-CN" altLang="en-US" sz="2800" b="1" i="0" u="none" strike="noStrike" kern="1200" cap="none" spc="0" normalizeH="0" baseline="0" noProof="0">
                <a:ln>
                  <a:noFill/>
                </a:ln>
                <a:solidFill>
                  <a:prstClr val="black"/>
                </a:solidFill>
                <a:effectLst/>
                <a:highlight>
                  <a:srgbClr val="FF0000"/>
                </a:highlight>
                <a:uLnTx/>
                <a:uFillTx/>
                <a:latin typeface="楷体" panose="02010609060101010101" pitchFamily="49" charset="-122"/>
                <a:ea typeface="楷体" panose="02010609060101010101" pitchFamily="49" charset="-122"/>
              </a:rPr>
              <a:t>去买房</a:t>
            </a:r>
            <a:r>
              <a:rPr kumimoji="0" lang="zh-CN" altLang="en-US" sz="2800"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rPr>
              <a:t>吗</a:t>
            </a:r>
            <a:r>
              <a:rPr lang="zh-CN" altLang="en-US" sz="2800" b="1">
                <a:solidFill>
                  <a:prstClr val="black"/>
                </a:solidFill>
                <a:latin typeface="楷体" panose="02010609060101010101" pitchFamily="49" charset="-122"/>
                <a:ea typeface="楷体" panose="02010609060101010101" pitchFamily="49" charset="-122"/>
              </a:rPr>
              <a:t>？</a:t>
            </a:r>
            <a:r>
              <a:rPr kumimoji="0" lang="zh-CN" altLang="en-US" sz="2800" b="1" i="0" u="none" strike="noStrike" kern="1200" cap="none" spc="0" normalizeH="0" noProof="0">
                <a:ln>
                  <a:noFill/>
                </a:ln>
                <a:solidFill>
                  <a:prstClr val="black"/>
                </a:solidFill>
                <a:effectLst/>
                <a:uLnTx/>
                <a:uFillTx/>
                <a:latin typeface="宋体" panose="02010600030101010101" pitchFamily="2" charset="-122"/>
                <a:ea typeface="宋体" panose="02010600030101010101" pitchFamily="2" charset="-122"/>
                <a:cs typeface="+mn-cs"/>
              </a:rPr>
              <a:t>      </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mn-cs"/>
            </a:endParaRPr>
          </a:p>
        </p:txBody>
      </p:sp>
      <p:sp>
        <p:nvSpPr>
          <p:cNvPr id="6" name="矩形 5" title=""/>
          <p:cNvSpPr/>
          <p:nvPr>
            <p:custDataLst>
              <p:tags r:id="rId5"/>
            </p:custDataLst>
          </p:nvPr>
        </p:nvSpPr>
        <p:spPr>
          <a:xfrm>
            <a:off x="408888" y="5349239"/>
            <a:ext cx="10965128" cy="107632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注意：</a:t>
            </a:r>
            <a:r>
              <a:rPr lang="zh-CN" altLang="en-US" sz="3200" b="1">
                <a:solidFill>
                  <a:srgbClr val="000000"/>
                </a:solidFill>
                <a:latin typeface="宋体" panose="02010600030101010101" pitchFamily="2" charset="-122"/>
                <a:ea typeface="宋体" panose="02010600030101010101" pitchFamily="2" charset="-122"/>
                <a:sym typeface="+mn-ea"/>
              </a:rPr>
              <a:t>民事主体需具有</a:t>
            </a:r>
            <a:r>
              <a:rPr lang="zh-CN" altLang="en-US" sz="3200" b="1">
                <a:solidFill>
                  <a:srgbClr val="FF0000"/>
                </a:solidFill>
                <a:latin typeface="宋体" panose="02010600030101010101" pitchFamily="2" charset="-122"/>
                <a:ea typeface="宋体" panose="02010600030101010101" pitchFamily="2" charset="-122"/>
                <a:sym typeface="+mn-ea"/>
              </a:rPr>
              <a:t>民事权利能力和民事行为能力</a:t>
            </a:r>
            <a:r>
              <a:rPr lang="zh-CN" altLang="en-US" sz="3200" b="1">
                <a:solidFill>
                  <a:srgbClr val="000000"/>
                </a:solidFill>
                <a:latin typeface="宋体" panose="02010600030101010101" pitchFamily="2" charset="-122"/>
                <a:ea typeface="宋体" panose="02010600030101010101" pitchFamily="2" charset="-122"/>
                <a:sym typeface="+mn-ea"/>
              </a:rPr>
              <a:t>，才能依法享有民事权利、承担民事义务。</a:t>
            </a:r>
          </a:p>
        </p:txBody>
      </p:sp>
      <p:sp>
        <p:nvSpPr>
          <p:cNvPr id="7" name="文本框 6" title=""/>
          <p:cNvSpPr txBox="1"/>
          <p:nvPr>
            <p:custDataLst>
              <p:tags r:id="rId6"/>
            </p:custDataLst>
          </p:nvPr>
        </p:nvSpPr>
        <p:spPr>
          <a:xfrm>
            <a:off x="8820099" y="2332990"/>
            <a:ext cx="96107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prstClr val="black"/>
                </a:solidFill>
                <a:latin typeface="宋体" panose="02010600030101010101" pitchFamily="2" charset="-122"/>
                <a:ea typeface="宋体" panose="02010600030101010101" pitchFamily="2" charset="-122"/>
                <a:sym typeface="+mn-ea"/>
              </a:rPr>
              <a:t> </a:t>
            </a:r>
            <a:r>
              <a:rPr lang="zh-CN" altLang="en-US" sz="3200" b="1">
                <a:solidFill>
                  <a:srgbClr val="FF0000"/>
                </a:solidFill>
                <a:latin typeface="+mn-ea"/>
                <a:sym typeface="+mn-ea"/>
              </a:rPr>
              <a:t>能</a:t>
            </a:r>
            <a:r>
              <a:rPr lang="zh-CN" altLang="en-US" sz="3200" b="1">
                <a:solidFill>
                  <a:prstClr val="black"/>
                </a:solidFill>
                <a:latin typeface="宋体" panose="02010600030101010101" pitchFamily="2" charset="-122"/>
                <a:ea typeface="宋体" panose="02010600030101010101" pitchFamily="2" charset="-122"/>
                <a:sym typeface="+mn-ea"/>
              </a:rPr>
              <a:t>。</a:t>
            </a:r>
          </a:p>
        </p:txBody>
      </p:sp>
      <p:sp>
        <p:nvSpPr>
          <p:cNvPr id="8" name="文本框 7" title=""/>
          <p:cNvSpPr txBox="1"/>
          <p:nvPr>
            <p:custDataLst>
              <p:tags r:id="rId7"/>
            </p:custDataLst>
          </p:nvPr>
        </p:nvSpPr>
        <p:spPr>
          <a:xfrm>
            <a:off x="7872043" y="4620260"/>
            <a:ext cx="1174573" cy="5790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fontAlgn="auto">
              <a:lnSpc>
                <a:spcPts val="4060"/>
              </a:lnSpc>
              <a:spcBef>
                <a:spcPct val="0"/>
              </a:spcBef>
              <a:spcAft>
                <a:spcPts val="1000"/>
              </a:spcAft>
              <a:buClrTx/>
              <a:buSzTx/>
              <a:buFontTx/>
              <a:buNone/>
              <a:defRPr/>
            </a:pPr>
            <a:r>
              <a:rPr lang="zh-CN" altLang="en-US" sz="3200" b="1" noProof="0">
                <a:ln>
                  <a:noFill/>
                </a:ln>
                <a:solidFill>
                  <a:srgbClr val="FF0000"/>
                </a:solidFill>
                <a:effectLst/>
                <a:uLnTx/>
                <a:uFillTx/>
                <a:latin typeface="+mn-ea"/>
                <a:sym typeface="+mn-ea"/>
              </a:rPr>
              <a:t>不能</a:t>
            </a:r>
            <a:r>
              <a:rPr lang="zh-CN" altLang="en-US" sz="3200" b="1" noProof="0">
                <a:ln>
                  <a:noFill/>
                </a:ln>
                <a:solidFill>
                  <a:prstClr val="black"/>
                </a:solidFill>
                <a:effectLst/>
                <a:uLnTx/>
                <a:uFillTx/>
                <a:latin typeface="宋体" panose="02010600030101010101" pitchFamily="2" charset="-122"/>
                <a:ea typeface="宋体" panose="02010600030101010101" pitchFamily="2" charset="-122"/>
                <a:sym typeface="+mn-ea"/>
              </a:rPr>
              <a:t>。</a:t>
            </a:r>
          </a:p>
        </p:txBody>
      </p:sp>
    </p:spTree>
    <p:custDataLst>
      <p:tags r:id="rId8"/>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left)">
                                      <p:cBhvr>
                                        <p:cTn id="12" dur="500"/>
                                        <p:tgtEl>
                                          <p:spTgt spid="5">
                                            <p:txEl>
                                              <p:pRg st="1" end="1"/>
                                            </p:txEl>
                                          </p:spTgt>
                                        </p:tgtEl>
                                      </p:cBhvr>
                                    </p:animEffect>
                                  </p:childTnLst>
                                </p:cTn>
                              </p:par>
                            </p:childTnLst>
                          </p:cTn>
                        </p:par>
                        <p:par>
                          <p:cTn id="13" fill="hold" nodeType="afterGroup">
                            <p:stCondLst>
                              <p:cond delay="500"/>
                            </p:stCondLst>
                            <p:childTnLst>
                              <p:par>
                                <p:cTn id="14" presetID="22" presetClass="entr" presetSubtype="8" dur="500" fill="hold" nodeType="after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left)">
                                      <p:cBhvr>
                                        <p:cTn id="16" dur="500"/>
                                        <p:tgtEl>
                                          <p:spTgt spid="5">
                                            <p:txEl>
                                              <p:pRg st="3" end="3"/>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27" presetClass="entr" presetSubtype="0" dur="80" fill="hold" grpId="0" nodeType="clickEffect">
                                  <p:stCondLst>
                                    <p:cond delay="0"/>
                                  </p:stCondLst>
                                  <p:iterate type="lt">
                                    <p:tmPct val="50000"/>
                                  </p:iterate>
                                  <p:childTnLst>
                                    <p:set>
                                      <p:cBhvr>
                                        <p:cTn id="32" dur="1" fill="hold">
                                          <p:stCondLst>
                                            <p:cond delay="0"/>
                                          </p:stCondLst>
                                        </p:cTn>
                                        <p:tgtEl>
                                          <p:spTgt spid="6"/>
                                        </p:tgtEl>
                                        <p:attrNameLst>
                                          <p:attrName>style.visibility</p:attrName>
                                        </p:attrNameLst>
                                      </p:cBhvr>
                                      <p:to>
                                        <p:strVal val="visible"/>
                                      </p:to>
                                    </p:set>
                                    <p:anim calcmode="discrete" valueType="clr">
                                      <p:cBhvr override="childStyle">
                                        <p:cTn id="33"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34" dur="80"/>
                                        <p:tgtEl>
                                          <p:spTgt spid="6"/>
                                        </p:tgtEl>
                                        <p:attrNameLst>
                                          <p:attrName>fillcolor</p:attrName>
                                        </p:attrNameLst>
                                      </p:cBhvr>
                                      <p:tavLst>
                                        <p:tav tm="0">
                                          <p:val>
                                            <p:clrVal>
                                              <a:schemeClr val="accent2"/>
                                            </p:clrVal>
                                          </p:val>
                                        </p:tav>
                                        <p:tav tm="50000">
                                          <p:val>
                                            <p:clrVal>
                                              <a:schemeClr val="hlink"/>
                                            </p:clrVal>
                                          </p:val>
                                        </p:tav>
                                      </p:tavLst>
                                    </p:anim>
                                    <p:set>
                                      <p:cBhvr>
                                        <p:cTn id="35" dur="80"/>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6" grpId="0"/>
      <p:bldP spid="7" grpId="0"/>
      <p:bldP spid="8"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58370" title=""/>
          <p:cNvSpPr txBox="1">
            <a:spLocks noChangeArrowheads="1"/>
          </p:cNvSpPr>
          <p:nvPr>
            <p:custDataLst>
              <p:tags r:id="rId3"/>
            </p:custDataLst>
          </p:nvPr>
        </p:nvSpPr>
        <p:spPr bwMode="auto">
          <a:xfrm>
            <a:off x="532765" y="1325245"/>
            <a:ext cx="10684510" cy="553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1pPr>
            <a:lvl2pPr marL="4572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2pPr>
            <a:lvl3pPr marL="9144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3pPr>
            <a:lvl4pPr marL="13716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4pPr>
            <a:lvl5pPr marL="1828800" algn="l" defTabSz="914400" rtl="0" eaLnBrk="1" latinLnBrk="0" hangingPunct="1">
              <a:defRPr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2400" kern="1200">
                <a:solidFill>
                  <a:schemeClr val="tx1"/>
                </a:solidFill>
                <a:latin typeface="Times New Roman" panose="02020603050405020304" pitchFamily="18" charset="0"/>
                <a:ea typeface="宋体" panose="02010600030101010101" pitchFamily="2" charset="-122"/>
                <a:cs typeface="+mn-cs"/>
              </a:defRPr>
            </a:lvl9pPr>
          </a:lstStyle>
          <a:p>
            <a:pPr>
              <a:lnSpc>
                <a:spcPts val="3600"/>
              </a:lnSpc>
            </a:pPr>
            <a:r>
              <a:rPr lang="zh-CN" altLang="en-US" b="1"/>
              <a:t>第十三条 自然人从出生时起到死亡时止，具有民事权利能力，依法享有民事权利，承担民事义务。</a:t>
            </a:r>
            <a:endParaRPr lang="en-US" altLang="zh-CN" b="1"/>
          </a:p>
          <a:p>
            <a:pPr>
              <a:lnSpc>
                <a:spcPts val="3600"/>
              </a:lnSpc>
            </a:pPr>
            <a:r>
              <a:rPr lang="zh-CN" altLang="en-US" b="1"/>
              <a:t>第十六条 涉及遗产继承、接受赠与等胎儿利益保护的，胎儿视为具有民事权利能力。但是，胎儿娩出时为死体的，其民事权利能力自始不存在。</a:t>
            </a:r>
            <a:endParaRPr lang="en-US" altLang="zh-CN" b="1"/>
          </a:p>
          <a:p>
            <a:pPr>
              <a:lnSpc>
                <a:spcPts val="3600"/>
              </a:lnSpc>
            </a:pPr>
            <a:r>
              <a:rPr lang="zh-CN" altLang="en-US" b="1"/>
              <a:t>第十九条 八周岁以上的未成年人为限制民事行为能力人，实施民事法律行为由其法定代理人代理或者经其法定代理人同意、追认；但是，可以独立实施纯获利益的民事法律行为或者与其年龄、智力相适应的民事法律行为。</a:t>
            </a:r>
          </a:p>
          <a:p>
            <a:pPr>
              <a:lnSpc>
                <a:spcPts val="3600"/>
              </a:lnSpc>
            </a:pPr>
            <a:r>
              <a:rPr lang="zh-CN" altLang="en-US" b="1"/>
              <a:t>第二十条 不满八周岁的未成年人为无民事行为能力人，由其法定代理人代理实施民事法律行为。</a:t>
            </a:r>
          </a:p>
          <a:p>
            <a:pPr>
              <a:lnSpc>
                <a:spcPts val="3600"/>
              </a:lnSpc>
            </a:pPr>
            <a:r>
              <a:rPr lang="zh-CN" altLang="en-US" b="1"/>
              <a:t>第二十一条 不能辨认自己行为的成年人为无民事行为能力人，由其法定代理人代理实施民事法律行为。</a:t>
            </a:r>
          </a:p>
          <a:p>
            <a:endParaRPr lang="zh-CN" altLang="en-US" b="1"/>
          </a:p>
        </p:txBody>
      </p:sp>
      <p:sp>
        <p:nvSpPr>
          <p:cNvPr id="2" name="圆角矩形 45" title=""/>
          <p:cNvSpPr/>
          <p:nvPr>
            <p:custDataLst>
              <p:tags r:id="rId4"/>
            </p:custDataLst>
          </p:nvPr>
        </p:nvSpPr>
        <p:spPr>
          <a:xfrm>
            <a:off x="821649" y="535416"/>
            <a:ext cx="1375591" cy="640241"/>
          </a:xfrm>
          <a:prstGeom prst="roundRect">
            <a:avLst/>
          </a:prstGeom>
          <a:gradFill>
            <a:gsLst>
              <a:gs pos="20000">
                <a:schemeClr val="accent5">
                  <a:lumMod val="20000"/>
                  <a:lumOff val="80000"/>
                </a:schemeClr>
              </a:gs>
              <a:gs pos="50000">
                <a:schemeClr val="accent1">
                  <a:tint val="44500"/>
                  <a:satMod val="160000"/>
                </a:schemeClr>
              </a:gs>
              <a:gs pos="100000">
                <a:schemeClr val="accent1">
                  <a:tint val="23500"/>
                  <a:satMod val="160000"/>
                </a:schemeClr>
              </a:gs>
            </a:gsLst>
            <a:lin ang="3000000" scaled="0"/>
          </a:gradFill>
          <a:ln w="12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sym typeface="+mn-ea"/>
              </a:rPr>
              <a:t>民法典</a:t>
            </a:r>
          </a:p>
        </p:txBody>
      </p:sp>
    </p:spTree>
    <p:custDataLst>
      <p:tags r:id="rId5"/>
    </p:custData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4" dur="50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title=""/>
          <p:cNvSpPr txBox="1"/>
          <p:nvPr>
            <p:custDataLst>
              <p:tags r:id="rId5"/>
            </p:custDataLst>
          </p:nvPr>
        </p:nvSpPr>
        <p:spPr>
          <a:xfrm>
            <a:off x="461920" y="1339765"/>
            <a:ext cx="10955422" cy="2523768"/>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00025" fontAlgn="auto">
              <a:lnSpc>
                <a:spcPts val="3900"/>
              </a:lnSpc>
            </a:pP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  </a:t>
            </a:r>
            <a:r>
              <a:rPr lang="zh-CN" sz="2800" b="1">
                <a:latin typeface="宋体" panose="02010600030101010101" pitchFamily="2" charset="-122"/>
                <a:ea typeface="宋体" panose="02010600030101010101" pitchFamily="2" charset="-122"/>
                <a:cs typeface="微软雅黑" panose="020b0503020204020204" pitchFamily="34" charset="-122"/>
                <a:sym typeface="+mn-ea"/>
              </a:rPr>
              <a:t>小明今年</a:t>
            </a:r>
            <a:r>
              <a:rPr lang="en-US" altLang="zh-CN" sz="2800" b="1">
                <a:latin typeface="宋体" panose="02010600030101010101" pitchFamily="2" charset="-122"/>
                <a:ea typeface="宋体" panose="02010600030101010101" pitchFamily="2" charset="-122"/>
                <a:cs typeface="微软雅黑" panose="020b0503020204020204" pitchFamily="34" charset="-122"/>
                <a:sym typeface="+mn-ea"/>
              </a:rPr>
              <a:t>10</a:t>
            </a:r>
            <a:r>
              <a:rPr lang="zh-CN" sz="2800" b="1">
                <a:latin typeface="宋体" panose="02010600030101010101" pitchFamily="2" charset="-122"/>
                <a:ea typeface="宋体" panose="02010600030101010101" pitchFamily="2" charset="-122"/>
                <a:cs typeface="微软雅黑" panose="020b0503020204020204" pitchFamily="34" charset="-122"/>
                <a:sym typeface="+mn-ea"/>
              </a:rPr>
              <a:t>岁，在与黄薇的直播互动中受其鼓动，以明显高于市场的价格购买了一台价值2万元的游戏机，小明父母发现后，要求黄薇退货遭到拒绝。小明父母以孩子的名义把黄薇告到人民法院。</a:t>
            </a:r>
          </a:p>
          <a:p>
            <a:pPr indent="200025" fontAlgn="auto">
              <a:lnSpc>
                <a:spcPts val="3900"/>
              </a:lnSpc>
            </a:pPr>
            <a:r>
              <a:rPr lang="zh-CN" altLang="en-US" sz="2800" b="1">
                <a:latin typeface="宋体" panose="02010600030101010101" pitchFamily="2" charset="-122"/>
                <a:ea typeface="宋体" panose="02010600030101010101" pitchFamily="2" charset="-122"/>
                <a:cs typeface="微软雅黑" panose="020b0503020204020204" pitchFamily="34" charset="-122"/>
              </a:rPr>
              <a:t>（1）小明购买2万元的手机行为有效还是无效？为什么？</a:t>
            </a:r>
          </a:p>
          <a:p>
            <a:pPr indent="200025"/>
            <a:endParaRPr lang="zh-CN" altLang="en-US" sz="2800" b="1">
              <a:latin typeface="宋体" panose="02010600030101010101" pitchFamily="2" charset="-122"/>
              <a:ea typeface="宋体" panose="02010600030101010101" pitchFamily="2" charset="-122"/>
              <a:cs typeface="微软雅黑" panose="020b0503020204020204" pitchFamily="34" charset="-122"/>
            </a:endParaRPr>
          </a:p>
        </p:txBody>
      </p:sp>
      <p:sp>
        <p:nvSpPr>
          <p:cNvPr id="7" name="文本框 6" title=""/>
          <p:cNvSpPr txBox="1"/>
          <p:nvPr>
            <p:custDataLst>
              <p:tags r:id="rId6"/>
            </p:custDataLst>
          </p:nvPr>
        </p:nvSpPr>
        <p:spPr>
          <a:xfrm>
            <a:off x="680552" y="3532946"/>
            <a:ext cx="10287770" cy="226758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3900"/>
              </a:lnSpc>
            </a:pPr>
            <a:r>
              <a:rPr lang="en-US" altLang="zh-CN" sz="2800" b="1">
                <a:latin typeface="宋体" panose="02010600030101010101" pitchFamily="2" charset="-122"/>
                <a:ea typeface="宋体" panose="02010600030101010101" pitchFamily="2" charset="-122"/>
                <a:cs typeface="微软雅黑" panose="020b0503020204020204" pitchFamily="34" charset="-122"/>
              </a:rPr>
              <a:t>   </a:t>
            </a:r>
            <a:r>
              <a:rPr lang="zh-CN" sz="2800" b="1">
                <a:latin typeface="宋体" panose="02010600030101010101" pitchFamily="2" charset="-122"/>
                <a:ea typeface="宋体" panose="02010600030101010101" pitchFamily="2" charset="-122"/>
                <a:cs typeface="微软雅黑" panose="020b0503020204020204" pitchFamily="34" charset="-122"/>
              </a:rPr>
              <a:t>答：</a:t>
            </a:r>
            <a:r>
              <a:rPr lang="zh-CN" sz="2800" b="1">
                <a:latin typeface="宋体" panose="02010600030101010101" pitchFamily="2" charset="-122"/>
                <a:ea typeface="宋体" panose="02010600030101010101" pitchFamily="2" charset="-122"/>
                <a:sym typeface="+mn-ea"/>
              </a:rPr>
              <a:t>买卖行为</a:t>
            </a:r>
            <a:r>
              <a:rPr lang="zh-CN" sz="2800" b="1">
                <a:latin typeface="宋体" panose="02010600030101010101" pitchFamily="2" charset="-122"/>
                <a:ea typeface="宋体" panose="02010600030101010101" pitchFamily="2" charset="-122"/>
                <a:cs typeface="微软雅黑" panose="020b0503020204020204" pitchFamily="34" charset="-122"/>
              </a:rPr>
              <a:t>无效。</a:t>
            </a:r>
          </a:p>
          <a:p>
            <a:pPr indent="0" fontAlgn="auto">
              <a:lnSpc>
                <a:spcPts val="3900"/>
              </a:lnSpc>
            </a:pPr>
            <a:r>
              <a:rPr lang="en-US" altLang="zh-CN" sz="2800" b="1">
                <a:latin typeface="宋体" panose="02010600030101010101" pitchFamily="2" charset="-122"/>
                <a:ea typeface="宋体" panose="02010600030101010101" pitchFamily="2" charset="-122"/>
                <a:cs typeface="微软雅黑" panose="020b0503020204020204" pitchFamily="34" charset="-122"/>
              </a:rPr>
              <a:t>     </a:t>
            </a:r>
            <a:r>
              <a:rPr lang="zh-CN" sz="2800" b="1">
                <a:latin typeface="宋体" panose="02010600030101010101" pitchFamily="2" charset="-122"/>
                <a:ea typeface="宋体" panose="02010600030101010101" pitchFamily="2" charset="-122"/>
                <a:cs typeface="微软雅黑" panose="020b0503020204020204" pitchFamily="34" charset="-122"/>
              </a:rPr>
              <a:t>小明属于</a:t>
            </a:r>
            <a:r>
              <a:rPr lang="zh-CN" sz="2800" b="1" u="sng">
                <a:latin typeface="宋体" panose="02010600030101010101" pitchFamily="2" charset="-122"/>
                <a:ea typeface="宋体" panose="02010600030101010101" pitchFamily="2" charset="-122"/>
                <a:cs typeface="微软雅黑" panose="020b0503020204020204" pitchFamily="34" charset="-122"/>
              </a:rPr>
              <a:t>限制民事行为能力人</a:t>
            </a:r>
            <a:r>
              <a:rPr lang="zh-CN" sz="2800" b="1">
                <a:latin typeface="宋体" panose="02010600030101010101" pitchFamily="2" charset="-122"/>
                <a:ea typeface="宋体" panose="02010600030101010101" pitchFamily="2" charset="-122"/>
                <a:cs typeface="微软雅黑" panose="020b0503020204020204" pitchFamily="34" charset="-122"/>
              </a:rPr>
              <a:t>，其实施的民事法律行为应由其法定代理人</a:t>
            </a:r>
            <a:r>
              <a:rPr lang="zh-CN" sz="2800" b="1">
                <a:solidFill>
                  <a:srgbClr val="FF0000"/>
                </a:solidFill>
                <a:latin typeface="宋体" panose="02010600030101010101" pitchFamily="2" charset="-122"/>
                <a:ea typeface="宋体" panose="02010600030101010101" pitchFamily="2" charset="-122"/>
                <a:cs typeface="微软雅黑" panose="020b0503020204020204" pitchFamily="34" charset="-122"/>
              </a:rPr>
              <a:t>同意、追认</a:t>
            </a:r>
            <a:r>
              <a:rPr lang="zh-CN" sz="2800" b="1">
                <a:latin typeface="宋体" panose="02010600030101010101" pitchFamily="2" charset="-122"/>
                <a:ea typeface="宋体" panose="02010600030101010101" pitchFamily="2" charset="-122"/>
                <a:cs typeface="微软雅黑" panose="020b0503020204020204" pitchFamily="34" charset="-122"/>
              </a:rPr>
              <a:t>。小明父母不同意其民事法律行为。</a:t>
            </a:r>
          </a:p>
          <a:p>
            <a:pPr indent="0" fontAlgn="auto">
              <a:lnSpc>
                <a:spcPct val="150000"/>
              </a:lnSpc>
            </a:pPr>
            <a:r>
              <a:rPr lang="zh-CN" sz="2800" b="1">
                <a:latin typeface="宋体" panose="02010600030101010101" pitchFamily="2" charset="-122"/>
                <a:ea typeface="宋体" panose="02010600030101010101" pitchFamily="2" charset="-122"/>
                <a:cs typeface="微软雅黑" panose="020b0503020204020204" pitchFamily="34" charset="-122"/>
              </a:rPr>
              <a:t> </a:t>
            </a:r>
            <a:r>
              <a:rPr lang="en-US" altLang="zh-CN" sz="2800" b="1">
                <a:latin typeface="宋体" panose="02010600030101010101" pitchFamily="2" charset="-122"/>
                <a:ea typeface="宋体" panose="02010600030101010101" pitchFamily="2" charset="-122"/>
                <a:cs typeface="微软雅黑" panose="020b0503020204020204" pitchFamily="34" charset="-122"/>
              </a:rPr>
              <a:t>  </a:t>
            </a:r>
          </a:p>
        </p:txBody>
      </p:sp>
    </p:spTree>
    <p:custDataLst>
      <p:tags r:id="rId7"/>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文本框 7" title=""/>
          <p:cNvSpPr txBox="1"/>
          <p:nvPr>
            <p:custDataLst>
              <p:tags r:id="rId4"/>
            </p:custDataLst>
          </p:nvPr>
        </p:nvSpPr>
        <p:spPr>
          <a:xfrm>
            <a:off x="643842" y="725256"/>
            <a:ext cx="5947458"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宋体" panose="02010600030101010101" pitchFamily="2" charset="-122"/>
                <a:ea typeface="宋体" panose="02010600030101010101" pitchFamily="2" charset="-122"/>
                <a:sym typeface="+mn-ea"/>
              </a:rPr>
              <a:t>3.</a:t>
            </a:r>
            <a:r>
              <a:rPr lang="en-US" altLang="zh-CN" sz="2800" b="1">
                <a:latin typeface="宋体" panose="02010600030101010101" pitchFamily="2" charset="-122"/>
                <a:ea typeface="宋体" panose="02010600030101010101" pitchFamily="2" charset="-122"/>
              </a:rPr>
              <a:t> </a:t>
            </a:r>
            <a:r>
              <a:rPr lang="zh-CN" altLang="en-US" sz="2800" b="1">
                <a:latin typeface="宋体" panose="02010600030101010101" pitchFamily="2" charset="-122"/>
                <a:ea typeface="宋体" panose="02010600030101010101" pitchFamily="2" charset="-122"/>
              </a:rPr>
              <a:t>法治与德治相结合</a:t>
            </a:r>
          </a:p>
        </p:txBody>
      </p:sp>
      <p:sp>
        <p:nvSpPr>
          <p:cNvPr id="2" name="文本框 1" title=""/>
          <p:cNvSpPr txBox="1"/>
          <p:nvPr>
            <p:custDataLst>
              <p:tags r:id="rId5"/>
            </p:custDataLst>
          </p:nvPr>
        </p:nvSpPr>
        <p:spPr>
          <a:xfrm>
            <a:off x="1438275" y="1344513"/>
            <a:ext cx="7791450"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sym typeface="+mn-ea"/>
              </a:rPr>
              <a:t>全面依法治国必须坚持法治与德治相结合。</a:t>
            </a:r>
            <a:endParaRPr lang="zh-CN" altLang="en-US" sz="2800" b="1">
              <a:latin typeface="宋体" panose="02010600030101010101" pitchFamily="2" charset="-122"/>
              <a:ea typeface="宋体" panose="02010600030101010101" pitchFamily="2" charset="-122"/>
            </a:endParaRPr>
          </a:p>
        </p:txBody>
      </p:sp>
      <p:sp>
        <p:nvSpPr>
          <p:cNvPr id="11" name="文本框 10" title=""/>
          <p:cNvSpPr txBox="1"/>
          <p:nvPr>
            <p:custDataLst>
              <p:tags r:id="rId6"/>
            </p:custDataLst>
          </p:nvPr>
        </p:nvSpPr>
        <p:spPr>
          <a:xfrm>
            <a:off x="763387" y="1947089"/>
            <a:ext cx="10559463" cy="1005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sym typeface="+mn-ea"/>
              </a:rPr>
              <a:t>    国家和社会治理需要法律和道德共同发挥作用，做到法治和德治相辅相成、相互促进。</a:t>
            </a:r>
            <a:endParaRPr lang="zh-CN" altLang="en-US" sz="2800" b="1">
              <a:latin typeface="宋体" panose="02010600030101010101" pitchFamily="2" charset="-122"/>
              <a:ea typeface="宋体" panose="02010600030101010101" pitchFamily="2" charset="-122"/>
            </a:endParaRPr>
          </a:p>
        </p:txBody>
      </p:sp>
      <p:sp>
        <p:nvSpPr>
          <p:cNvPr id="12" name="文本框 11" title=""/>
          <p:cNvSpPr txBox="1"/>
          <p:nvPr>
            <p:custDataLst>
              <p:tags r:id="rId7"/>
            </p:custDataLst>
          </p:nvPr>
        </p:nvSpPr>
        <p:spPr>
          <a:xfrm>
            <a:off x="763387" y="3032170"/>
            <a:ext cx="10559463" cy="295497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zh-CN" altLang="en-US" sz="2800" b="1">
                <a:latin typeface="宋体" panose="02010600030101010101" pitchFamily="2" charset="-122"/>
                <a:ea typeface="宋体" panose="02010600030101010101" pitchFamily="2" charset="-122"/>
                <a:sym typeface="+mn-ea"/>
              </a:rPr>
              <a:t>    ①法中有德：我国民法不仅体现法治理念，而且注重将社会主义核心价值观融入民事法律规范，大力弘扬传统美德和社会公德，强化规则意识，倡导契约精神，维护公序良俗。        </a:t>
            </a:r>
          </a:p>
          <a:p>
            <a:pPr>
              <a:lnSpc>
                <a:spcPts val="3800"/>
              </a:lnSpc>
            </a:pPr>
            <a:r>
              <a:rPr lang="zh-CN" altLang="en-US" sz="2800" b="1">
                <a:latin typeface="宋体" panose="02010600030101010101" pitchFamily="2" charset="-122"/>
                <a:ea typeface="宋体" panose="02010600030101010101" pitchFamily="2" charset="-122"/>
                <a:sym typeface="+mn-ea"/>
              </a:rPr>
              <a:t>    ②德中有法：民法强调独立人格、平等地位，追求权力明确、财产关系稳定与交易安全的社会秩序，凸显了文明、和谐、平等、诚信的社会主义核心价值观的主要内容。</a:t>
            </a:r>
            <a:endParaRPr lang="zh-CN" altLang="en-US" sz="2800" b="1">
              <a:latin typeface="宋体" panose="02010600030101010101" pitchFamily="2" charset="-122"/>
              <a:ea typeface="宋体" panose="02010600030101010101" pitchFamily="2" charset="-122"/>
            </a:endParaRP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linds(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 name="文本框 7" title=""/>
          <p:cNvSpPr txBox="1"/>
          <p:nvPr>
            <p:custDataLst>
              <p:tags r:id="rId4"/>
            </p:custDataLst>
          </p:nvPr>
        </p:nvSpPr>
        <p:spPr>
          <a:xfrm>
            <a:off x="643842" y="725256"/>
            <a:ext cx="5947458"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宋体" panose="02010600030101010101" pitchFamily="2" charset="-122"/>
                <a:ea typeface="宋体" panose="02010600030101010101" pitchFamily="2" charset="-122"/>
                <a:sym typeface="+mn-ea"/>
              </a:rPr>
              <a:t>（二）</a:t>
            </a:r>
            <a:r>
              <a:rPr lang="zh-CN" altLang="en-US" sz="2800" b="1">
                <a:latin typeface="宋体" panose="02010600030101010101" pitchFamily="2" charset="-122"/>
                <a:ea typeface="宋体" panose="02010600030101010101" pitchFamily="2" charset="-122"/>
              </a:rPr>
              <a:t>解析民法基本原则</a:t>
            </a:r>
          </a:p>
        </p:txBody>
      </p:sp>
      <p:sp>
        <p:nvSpPr>
          <p:cNvPr id="11" name="文本框 10" title=""/>
          <p:cNvSpPr txBox="1"/>
          <p:nvPr>
            <p:custDataLst>
              <p:tags r:id="rId5"/>
            </p:custDataLst>
          </p:nvPr>
        </p:nvSpPr>
        <p:spPr>
          <a:xfrm>
            <a:off x="1108620" y="1359260"/>
            <a:ext cx="4732343" cy="51841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en-US" altLang="zh-CN" sz="2800" b="1">
                <a:latin typeface="宋体" panose="02010600030101010101" pitchFamily="2" charset="-122"/>
                <a:ea typeface="宋体" panose="02010600030101010101" pitchFamily="2" charset="-122"/>
                <a:sym typeface="+mn-ea"/>
              </a:rPr>
              <a:t>1.</a:t>
            </a:r>
            <a:r>
              <a:rPr lang="zh-CN" altLang="en-US" sz="2800" b="1">
                <a:latin typeface="宋体" panose="02010600030101010101" pitchFamily="2" charset="-122"/>
                <a:ea typeface="宋体" panose="02010600030101010101" pitchFamily="2" charset="-122"/>
                <a:sym typeface="+mn-ea"/>
              </a:rPr>
              <a:t>民法基本原则的含义</a:t>
            </a:r>
            <a:endParaRPr lang="zh-CN" altLang="en-US" sz="2800" b="1">
              <a:latin typeface="宋体" panose="02010600030101010101" pitchFamily="2" charset="-122"/>
              <a:ea typeface="宋体" panose="02010600030101010101" pitchFamily="2" charset="-122"/>
            </a:endParaRPr>
          </a:p>
        </p:txBody>
      </p:sp>
      <p:sp>
        <p:nvSpPr>
          <p:cNvPr id="12" name="文本框 11" title=""/>
          <p:cNvSpPr txBox="1"/>
          <p:nvPr>
            <p:custDataLst>
              <p:tags r:id="rId6"/>
            </p:custDataLst>
          </p:nvPr>
        </p:nvSpPr>
        <p:spPr>
          <a:xfrm>
            <a:off x="1108621" y="1957028"/>
            <a:ext cx="10228074" cy="107305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100"/>
              </a:lnSpc>
            </a:pPr>
            <a:r>
              <a:rPr lang="zh-CN" altLang="en-US" sz="2800" b="1">
                <a:latin typeface="宋体" panose="02010600030101010101" pitchFamily="2" charset="-122"/>
                <a:ea typeface="宋体" panose="02010600030101010101" pitchFamily="2" charset="-122"/>
              </a:rPr>
              <a:t>    民事主体从事民事活动和司法机关审理民事案件时应当遵循的基本准则。</a:t>
            </a:r>
          </a:p>
        </p:txBody>
      </p:sp>
      <p:sp>
        <p:nvSpPr>
          <p:cNvPr id="3" name="文本框 2" title=""/>
          <p:cNvSpPr txBox="1"/>
          <p:nvPr>
            <p:custDataLst>
              <p:tags r:id="rId7"/>
            </p:custDataLst>
          </p:nvPr>
        </p:nvSpPr>
        <p:spPr>
          <a:xfrm>
            <a:off x="1108620" y="3060431"/>
            <a:ext cx="4415102" cy="51841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en-US" altLang="zh-CN" sz="2800" b="1">
                <a:latin typeface="宋体" panose="02010600030101010101" pitchFamily="2" charset="-122"/>
                <a:ea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sym typeface="+mn-ea"/>
              </a:rPr>
              <a:t>民法基本原则的目的</a:t>
            </a:r>
            <a:endParaRPr lang="zh-CN" altLang="en-US" sz="2800" b="1">
              <a:latin typeface="宋体" panose="02010600030101010101" pitchFamily="2" charset="-122"/>
              <a:ea typeface="宋体" panose="02010600030101010101" pitchFamily="2" charset="-122"/>
            </a:endParaRPr>
          </a:p>
        </p:txBody>
      </p:sp>
      <p:sp>
        <p:nvSpPr>
          <p:cNvPr id="4" name="文本框 3" title=""/>
          <p:cNvSpPr txBox="1"/>
          <p:nvPr>
            <p:custDataLst>
              <p:tags r:id="rId8"/>
            </p:custDataLst>
          </p:nvPr>
        </p:nvSpPr>
        <p:spPr>
          <a:xfrm>
            <a:off x="1108620" y="3694761"/>
            <a:ext cx="10442678" cy="10506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pPr>
            <a:r>
              <a:rPr lang="zh-CN" altLang="en-US" sz="2800" b="1">
                <a:latin typeface="宋体" panose="02010600030101010101" pitchFamily="2" charset="-122"/>
                <a:ea typeface="宋体" panose="02010600030101010101" pitchFamily="2" charset="-122"/>
              </a:rPr>
              <a:t>    确保各成员合理合法地行使权利、履行义务，调整各方之间的利益关系</a:t>
            </a:r>
          </a:p>
        </p:txBody>
      </p:sp>
    </p:spTree>
    <p:custDataLst>
      <p:tags r:id="rId9"/>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linds(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3" grpId="0"/>
      <p:bldP spid="4"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 name="文本框 10" title=""/>
          <p:cNvSpPr txBox="1"/>
          <p:nvPr>
            <p:custDataLst>
              <p:tags r:id="rId4"/>
            </p:custDataLst>
          </p:nvPr>
        </p:nvSpPr>
        <p:spPr>
          <a:xfrm>
            <a:off x="841920" y="550882"/>
            <a:ext cx="3258107" cy="51841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pPr>
            <a:r>
              <a:rPr lang="en-US" altLang="zh-CN" sz="2800" b="1">
                <a:latin typeface="宋体" panose="02010600030101010101" pitchFamily="2" charset="-122"/>
                <a:ea typeface="宋体" panose="02010600030101010101" pitchFamily="2" charset="-122"/>
                <a:sym typeface="+mn-ea"/>
              </a:rPr>
              <a:t>3.</a:t>
            </a:r>
            <a:r>
              <a:rPr lang="zh-CN" altLang="en-US" sz="2800" b="1">
                <a:latin typeface="宋体" panose="02010600030101010101" pitchFamily="2" charset="-122"/>
                <a:ea typeface="宋体" panose="02010600030101010101" pitchFamily="2" charset="-122"/>
                <a:sym typeface="+mn-ea"/>
              </a:rPr>
              <a:t>民法的基本原则</a:t>
            </a:r>
            <a:endParaRPr lang="zh-CN" altLang="en-US" sz="2800" b="1">
              <a:latin typeface="宋体" panose="02010600030101010101" pitchFamily="2" charset="-122"/>
              <a:ea typeface="宋体" panose="02010600030101010101" pitchFamily="2" charset="-122"/>
            </a:endParaRPr>
          </a:p>
        </p:txBody>
      </p:sp>
      <p:graphicFrame>
        <p:nvGraphicFramePr>
          <p:cNvPr id="2" name="表格 1" title=""/>
          <p:cNvGraphicFramePr>
            <a:graphicFrameLocks noGrp="1"/>
          </p:cNvGraphicFramePr>
          <p:nvPr>
            <p:custDataLst>
              <p:tags r:id="rId5"/>
            </p:custDataLst>
          </p:nvPr>
        </p:nvGraphicFramePr>
        <p:xfrm>
          <a:off x="422150" y="1250269"/>
          <a:ext cx="10903075" cy="5003309"/>
        </p:xfrm>
        <a:graphic>
          <a:graphicData uri="http://schemas.openxmlformats.org/drawingml/2006/table">
            <a:tbl>
              <a:tblPr firstRow="1" bandRow="1">
                <a:tableStyleId>{5C22544A-7EE6-4342-B048-85BDC9FD1C3A}</a:tableStyleId>
              </a:tblPr>
              <a:tblGrid>
                <a:gridCol w="1318162">
                  <a:extLst>
                    <a:ext uri="{9D8B030D-6E8A-4147-A177-3AD203B41FA5}">
                      <a16:colId xmlns:a16="http://schemas.microsoft.com/office/drawing/2014/main" val="20000"/>
                    </a:ext>
                  </a:extLst>
                </a:gridCol>
                <a:gridCol w="9584913">
                  <a:extLst>
                    <a:ext uri="{9D8B030D-6E8A-4147-A177-3AD203B41FA5}">
                      <a16:colId xmlns:a16="http://schemas.microsoft.com/office/drawing/2014/main" val="20001"/>
                    </a:ext>
                  </a:extLst>
                </a:gridCol>
              </a:tblGrid>
              <a:tr h="316144">
                <a:tc>
                  <a:txBody>
                    <a:bodyPr vert="horz" wrap="square"/>
                    <a:lstStyle/>
                    <a:p>
                      <a:pPr>
                        <a:buNone/>
                      </a:pPr>
                      <a:r>
                        <a:rPr lang="zh-CN" altLang="en-US" sz="2200" b="0">
                          <a:solidFill>
                            <a:schemeClr val="tx1"/>
                          </a:solidFill>
                          <a:latin typeface="微软雅黑" panose="020b0503020204020204" pitchFamily="34" charset="-122"/>
                          <a:ea typeface="微软雅黑" panose="020b0503020204020204" pitchFamily="34" charset="-122"/>
                        </a:rPr>
                        <a:t>原则</a:t>
                      </a:r>
                    </a:p>
                  </a:txBody>
                  <a:tcPr anchor="ctr" anchorCtr="1">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bg1"/>
                      </a:solidFill>
                      <a:prstDash val="solid"/>
                      <a:round/>
                      <a:headEnd type="none" w="med" len="med"/>
                      <a:tailEnd type="none" w="med" len="med"/>
                    </a:lnB>
                    <a:noFill/>
                  </a:tcPr>
                </a:tc>
                <a:tc>
                  <a:txBody>
                    <a:bodyPr vert="horz" wrap="square"/>
                    <a:lstStyle/>
                    <a:p>
                      <a:pPr>
                        <a:buNone/>
                      </a:pPr>
                      <a:r>
                        <a:rPr lang="zh-CN" altLang="en-US" sz="2200" b="0">
                          <a:solidFill>
                            <a:schemeClr val="tx1"/>
                          </a:solidFill>
                          <a:latin typeface="微软雅黑" panose="020b0503020204020204" pitchFamily="34" charset="-122"/>
                          <a:ea typeface="微软雅黑" panose="020b0503020204020204" pitchFamily="34" charset="-122"/>
                        </a:rPr>
                        <a:t>内容及区别</a:t>
                      </a:r>
                    </a:p>
                  </a:txBody>
                  <a:tcPr anchor="ctr" anchorCtr="1">
                    <a:lnL w="12700" cap="flat" cmpd="sng" algn="ctr">
                      <a:solidFill>
                        <a:schemeClr val="tx1"/>
                      </a:solidFill>
                      <a:prstDash val="solid"/>
                      <a:round/>
                      <a:headEnd type="none" w="med" len="med"/>
                      <a:tailEnd type="none" w="med" len="me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559331">
                <a:tc>
                  <a:txBody>
                    <a:bodyPr vert="horz" wrap="square"/>
                    <a:lstStyle/>
                    <a:p>
                      <a:pPr algn="ctr">
                        <a:buNone/>
                      </a:pPr>
                      <a:r>
                        <a:rPr lang="zh-CN" altLang="en-US" sz="2200" b="1">
                          <a:solidFill>
                            <a:schemeClr val="bg1"/>
                          </a:solidFill>
                          <a:latin typeface="微软雅黑" panose="020b0503020204020204" pitchFamily="34" charset="-122"/>
                          <a:ea typeface="微软雅黑" panose="020b0503020204020204" pitchFamily="34" charset="-122"/>
                        </a:rPr>
                        <a:t>平等</a:t>
                      </a: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民事主体在民事活动中的法律地位一律平等       </a:t>
                      </a:r>
                      <a:r>
                        <a:rPr lang="en-US" altLang="zh-CN" sz="2200" b="0" kern="1200" noProof="1">
                          <a:solidFill>
                            <a:schemeClr val="tx1"/>
                          </a:solidFill>
                          <a:latin typeface="微软雅黑" panose="020b0503020204020204" pitchFamily="34" charset="-122"/>
                          <a:ea typeface="微软雅黑" panose="020b0503020204020204" pitchFamily="34" charset="-122"/>
                          <a:cs typeface="+mn-cs"/>
                        </a:rPr>
                        <a:t>——</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民法的</a:t>
                      </a:r>
                      <a:r>
                        <a:rPr lang="zh-CN" altLang="en-US" sz="2200" b="1" kern="1200" noProof="1">
                          <a:solidFill>
                            <a:schemeClr val="tx1"/>
                          </a:solidFill>
                          <a:latin typeface="微软雅黑" panose="020b0503020204020204" pitchFamily="34" charset="-122"/>
                          <a:ea typeface="微软雅黑" panose="020b0503020204020204" pitchFamily="34" charset="-122"/>
                          <a:cs typeface="+mn-cs"/>
                        </a:rPr>
                        <a:t>前提和基础</a:t>
                      </a:r>
                    </a:p>
                    <a:p>
                      <a:pPr marL="0" lvl="0" indent="0" algn="l" defTabSz="914400" rtl="0" eaLnBrk="1" latinLnBrk="0" hangingPunct="1">
                        <a:lnSpc>
                          <a:spcPct val="100000"/>
                        </a:lnSpc>
                        <a:buNone/>
                      </a:pPr>
                      <a:r>
                        <a:rPr lang="zh-CN" altLang="en-US" sz="2200" b="0" kern="1200" noProof="1">
                          <a:solidFill>
                            <a:srgbClr val="C00000"/>
                          </a:solidFill>
                          <a:latin typeface="微软雅黑" panose="020b0503020204020204" pitchFamily="34" charset="-122"/>
                          <a:ea typeface="微软雅黑" panose="020b0503020204020204" pitchFamily="34" charset="-122"/>
                          <a:cs typeface="+mn-cs"/>
                        </a:rPr>
                        <a:t>（强调没有特权、没有歧视）</a:t>
                      </a: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577170">
                <a:tc>
                  <a:txBody>
                    <a:bodyPr vert="horz" wrap="square"/>
                    <a:lstStyle/>
                    <a:p>
                      <a:pPr algn="ctr">
                        <a:buNone/>
                      </a:pPr>
                      <a:r>
                        <a:rPr lang="zh-CN" altLang="en-US" sz="2200" b="1">
                          <a:solidFill>
                            <a:schemeClr val="bg1"/>
                          </a:solidFill>
                          <a:latin typeface="微软雅黑" panose="020b0503020204020204" pitchFamily="34" charset="-122"/>
                          <a:ea typeface="微软雅黑" panose="020b0503020204020204" pitchFamily="34" charset="-122"/>
                        </a:rPr>
                        <a:t>自愿</a:t>
                      </a: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algn="l" defTabSz="914400" rtl="0" eaLnBrk="1" latinLnBrk="0" hangingPunct="1">
                        <a:buNone/>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民事主体从事民事活动，应当遵循自愿原则，按照自己的意思设立、变更、终止民事法律关系           </a:t>
                      </a:r>
                      <a:r>
                        <a:rPr lang="en-US" altLang="zh-CN" sz="2200" b="0" kern="1200" noProof="1">
                          <a:solidFill>
                            <a:schemeClr val="tx1"/>
                          </a:solidFill>
                          <a:latin typeface="微软雅黑" panose="020b0503020204020204" pitchFamily="34" charset="-122"/>
                          <a:ea typeface="微软雅黑" panose="020b0503020204020204" pitchFamily="34" charset="-122"/>
                          <a:cs typeface="+mn-cs"/>
                        </a:rPr>
                        <a:t>——</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民法的</a:t>
                      </a:r>
                      <a:r>
                        <a:rPr lang="zh-CN" altLang="en-US" sz="2200" b="1" kern="1200" noProof="1">
                          <a:solidFill>
                            <a:schemeClr val="tx1"/>
                          </a:solidFill>
                          <a:latin typeface="微软雅黑" panose="020b0503020204020204" pitchFamily="34" charset="-122"/>
                          <a:ea typeface="微软雅黑" panose="020b0503020204020204" pitchFamily="34" charset="-122"/>
                          <a:cs typeface="+mn-cs"/>
                        </a:rPr>
                        <a:t>核心</a:t>
                      </a:r>
                      <a:endParaRPr lang="zh-CN" altLang="en-US" sz="2200" b="1" kern="1200">
                        <a:solidFill>
                          <a:schemeClr val="tx1"/>
                        </a:solidFill>
                        <a:latin typeface="微软雅黑" panose="020b0503020204020204" pitchFamily="34" charset="-122"/>
                        <a:ea typeface="微软雅黑" panose="020b0503020204020204" pitchFamily="34" charset="-122"/>
                        <a:cs typeface="+mn-cs"/>
                      </a:endParaRP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1101869">
                <a:tc>
                  <a:txBody>
                    <a:bodyPr vert="horz" wrap="square"/>
                    <a:lstStyle/>
                    <a:p>
                      <a:pPr algn="ctr"/>
                      <a:r>
                        <a:rPr lang="zh-CN" altLang="en-US" sz="2200" b="1">
                          <a:solidFill>
                            <a:schemeClr val="bg1"/>
                          </a:solidFill>
                          <a:latin typeface="微软雅黑" panose="020b0503020204020204" pitchFamily="34" charset="-122"/>
                          <a:ea typeface="微软雅黑" panose="020b0503020204020204" pitchFamily="34" charset="-122"/>
                        </a:rPr>
                        <a:t>公平</a:t>
                      </a:r>
                      <a:endParaRPr sz="2200" b="1">
                        <a:solidFill>
                          <a:schemeClr val="bg1"/>
                        </a:solidFill>
                        <a:latin typeface="微软雅黑" panose="020b0503020204020204" pitchFamily="34" charset="-122"/>
                        <a:ea typeface="微软雅黑" panose="020b0503020204020204" pitchFamily="34" charset="-122"/>
                      </a:endParaRP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lvl="0" indent="0" algn="l" defTabSz="914400" rtl="0" eaLnBrk="1" latinLnBrk="0" hangingPunct="1">
                        <a:lnSpc>
                          <a:spcPct val="100000"/>
                        </a:lnSpc>
                        <a:buNone/>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民事主体从事民事活动，应当遵循公平原则，合理确定各方的权利和义务</a:t>
                      </a:r>
                      <a:endParaRPr lang="en-US" altLang="zh-CN" sz="2200" b="0" kern="1200" noProof="1">
                        <a:solidFill>
                          <a:schemeClr val="tx1"/>
                        </a:solidFill>
                        <a:latin typeface="微软雅黑" panose="020b0503020204020204" pitchFamily="34" charset="-122"/>
                        <a:ea typeface="微软雅黑" panose="020b0503020204020204" pitchFamily="34" charset="-122"/>
                        <a:cs typeface="+mn-cs"/>
                      </a:endParaRPr>
                    </a:p>
                    <a:p>
                      <a:pPr marL="0" lvl="0" indent="0" algn="r" defTabSz="914400" rtl="0" eaLnBrk="1" latinLnBrk="0" hangingPunct="1">
                        <a:lnSpc>
                          <a:spcPct val="100000"/>
                        </a:lnSpc>
                        <a:buNone/>
                      </a:pPr>
                      <a:r>
                        <a:rPr lang="en-US" altLang="zh-CN" sz="2200" b="0" kern="1200" noProof="1">
                          <a:solidFill>
                            <a:schemeClr val="tx1"/>
                          </a:solidFill>
                          <a:latin typeface="微软雅黑" panose="020b0503020204020204" pitchFamily="34" charset="-122"/>
                          <a:ea typeface="微软雅黑" panose="020b0503020204020204" pitchFamily="34" charset="-122"/>
                          <a:cs typeface="+mn-cs"/>
                        </a:rPr>
                        <a:t>——</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民法的</a:t>
                      </a:r>
                      <a:r>
                        <a:rPr lang="zh-CN" altLang="en-US" sz="2200" b="1" kern="1200" noProof="1">
                          <a:solidFill>
                            <a:schemeClr val="tx1"/>
                          </a:solidFill>
                          <a:latin typeface="微软雅黑" panose="020b0503020204020204" pitchFamily="34" charset="-122"/>
                          <a:ea typeface="微软雅黑" panose="020b0503020204020204" pitchFamily="34" charset="-122"/>
                          <a:cs typeface="+mn-cs"/>
                        </a:rPr>
                        <a:t>基本原则</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，体现民事活动最基本的特征</a:t>
                      </a:r>
                    </a:p>
                    <a:p>
                      <a:pPr marL="0" lvl="0" indent="0" algn="l" defTabSz="914400" rtl="0" eaLnBrk="1" latinLnBrk="0" hangingPunct="1">
                        <a:lnSpc>
                          <a:spcPct val="100000"/>
                        </a:lnSpc>
                        <a:buNone/>
                      </a:pPr>
                      <a:r>
                        <a:rPr lang="zh-CN" altLang="en-US" sz="2200" b="0" kern="1200" noProof="1">
                          <a:solidFill>
                            <a:srgbClr val="C00000"/>
                          </a:solidFill>
                          <a:latin typeface="微软雅黑" panose="020b0503020204020204" pitchFamily="34" charset="-122"/>
                          <a:ea typeface="微软雅黑" panose="020b0503020204020204" pitchFamily="34" charset="-122"/>
                          <a:cs typeface="+mn-cs"/>
                        </a:rPr>
                        <a:t>（强调权利与义务对等）</a:t>
                      </a: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577170">
                <a:tc>
                  <a:txBody>
                    <a:bodyPr vert="horz" wrap="square"/>
                    <a:lstStyle/>
                    <a:p>
                      <a:pPr algn="ctr">
                        <a:buNone/>
                      </a:pPr>
                      <a:r>
                        <a:rPr lang="zh-CN" altLang="en-US" sz="2200" b="1">
                          <a:solidFill>
                            <a:schemeClr val="bg1"/>
                          </a:solidFill>
                          <a:latin typeface="微软雅黑" panose="020b0503020204020204" pitchFamily="34" charset="-122"/>
                          <a:ea typeface="微软雅黑" panose="020b0503020204020204" pitchFamily="34" charset="-122"/>
                        </a:rPr>
                        <a:t>诚信</a:t>
                      </a: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algn="l" defTabSz="914400" rtl="0" eaLnBrk="1" latinLnBrk="0" hangingPunct="1">
                        <a:buNone/>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民事主体从事民事活动，应当遵循诚信原则，秉持诚实，恪守承诺</a:t>
                      </a:r>
                      <a:endParaRPr lang="en-US" altLang="zh-CN" sz="2200" b="0" kern="1200" noProof="1">
                        <a:solidFill>
                          <a:schemeClr val="tx1"/>
                        </a:solidFill>
                        <a:latin typeface="微软雅黑" panose="020b0503020204020204" pitchFamily="34" charset="-122"/>
                        <a:ea typeface="微软雅黑" panose="020b0503020204020204" pitchFamily="34" charset="-122"/>
                        <a:cs typeface="+mn-cs"/>
                      </a:endParaRPr>
                    </a:p>
                    <a:p>
                      <a:pPr marL="0" algn="l" defTabSz="914400" rtl="0" eaLnBrk="1" latinLnBrk="0" hangingPunct="1">
                        <a:buNone/>
                      </a:pPr>
                      <a:r>
                        <a:rPr lang="en-US" altLang="zh-CN" sz="2200" b="0" kern="1200" noProof="1">
                          <a:solidFill>
                            <a:schemeClr val="tx1"/>
                          </a:solidFill>
                          <a:latin typeface="微软雅黑" panose="020b0503020204020204" pitchFamily="34" charset="-122"/>
                          <a:ea typeface="微软雅黑" panose="020b0503020204020204" pitchFamily="34" charset="-122"/>
                          <a:cs typeface="+mn-cs"/>
                        </a:rPr>
                        <a:t>                                       ——</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民法</a:t>
                      </a:r>
                      <a:r>
                        <a:rPr lang="zh-CN" altLang="en-US" sz="2200" b="1" kern="1200" noProof="1">
                          <a:solidFill>
                            <a:schemeClr val="tx1"/>
                          </a:solidFill>
                          <a:latin typeface="微软雅黑" panose="020b0503020204020204" pitchFamily="34" charset="-122"/>
                          <a:ea typeface="微软雅黑" panose="020b0503020204020204" pitchFamily="34" charset="-122"/>
                          <a:cs typeface="+mn-cs"/>
                        </a:rPr>
                        <a:t>最重要</a:t>
                      </a: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的基本原则</a:t>
                      </a:r>
                      <a:endParaRPr lang="zh-CN" altLang="en-US" sz="2200" b="0" kern="1200">
                        <a:solidFill>
                          <a:schemeClr val="tx1"/>
                        </a:solidFill>
                        <a:latin typeface="微软雅黑" panose="020b0503020204020204" pitchFamily="34" charset="-122"/>
                        <a:ea typeface="微软雅黑" panose="020b0503020204020204" pitchFamily="34" charset="-122"/>
                        <a:cs typeface="+mn-cs"/>
                      </a:endParaRP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595133">
                <a:tc>
                  <a:txBody>
                    <a:bodyPr vert="horz" wrap="square"/>
                    <a:lstStyle/>
                    <a:p>
                      <a:pPr algn="ctr">
                        <a:buNone/>
                      </a:pPr>
                      <a:r>
                        <a:rPr lang="zh-CN" altLang="en-US" sz="2200" b="1">
                          <a:solidFill>
                            <a:schemeClr val="bg1"/>
                          </a:solidFill>
                          <a:latin typeface="微软雅黑" panose="020b0503020204020204" pitchFamily="34" charset="-122"/>
                          <a:ea typeface="微软雅黑" panose="020b0503020204020204" pitchFamily="34" charset="-122"/>
                        </a:rPr>
                        <a:t>守法与</a:t>
                      </a:r>
                      <a:endParaRPr lang="en-US" altLang="zh-CN" sz="2200" b="1">
                        <a:solidFill>
                          <a:schemeClr val="bg1"/>
                        </a:solidFill>
                        <a:latin typeface="微软雅黑" panose="020b0503020204020204" pitchFamily="34" charset="-122"/>
                        <a:ea typeface="微软雅黑" panose="020b0503020204020204" pitchFamily="34" charset="-122"/>
                      </a:endParaRPr>
                    </a:p>
                    <a:p>
                      <a:pPr algn="ctr">
                        <a:buNone/>
                      </a:pPr>
                      <a:r>
                        <a:rPr lang="zh-CN" altLang="en-US" sz="2200" b="1">
                          <a:solidFill>
                            <a:schemeClr val="bg1"/>
                          </a:solidFill>
                          <a:latin typeface="微软雅黑" panose="020b0503020204020204" pitchFamily="34" charset="-122"/>
                          <a:ea typeface="微软雅黑" panose="020b0503020204020204" pitchFamily="34" charset="-122"/>
                        </a:rPr>
                        <a:t>公序良俗</a:t>
                      </a: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algn="l" defTabSz="914400" rtl="0" eaLnBrk="1" latinLnBrk="0" hangingPunct="1">
                        <a:buNone/>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民事主体从事民事活动，不得违反法律，不得违背公序良俗</a:t>
                      </a:r>
                      <a:endParaRPr lang="en-US" altLang="zh-CN" sz="2200" b="0" kern="1200" noProof="1">
                        <a:solidFill>
                          <a:schemeClr val="tx1"/>
                        </a:solidFill>
                        <a:latin typeface="微软雅黑" panose="020b0503020204020204" pitchFamily="34" charset="-122"/>
                        <a:ea typeface="微软雅黑" panose="020b0503020204020204" pitchFamily="34" charset="-122"/>
                        <a:cs typeface="+mn-cs"/>
                      </a:endParaRPr>
                    </a:p>
                    <a:p>
                      <a:pPr marL="0" algn="l" defTabSz="914400" rtl="0" eaLnBrk="1" latinLnBrk="0" hangingPunct="1">
                        <a:buNone/>
                      </a:pPr>
                      <a:r>
                        <a:rPr lang="en-US" altLang="zh-CN" sz="2200" b="0" kern="1200" noProof="1">
                          <a:solidFill>
                            <a:schemeClr val="tx1"/>
                          </a:solidFill>
                          <a:latin typeface="微软雅黑" panose="020b0503020204020204" pitchFamily="34" charset="-122"/>
                          <a:ea typeface="微软雅黑" panose="020b0503020204020204" pitchFamily="34" charset="-122"/>
                          <a:cs typeface="+mn-cs"/>
                        </a:rPr>
                        <a:t>                                       ——</a:t>
                      </a:r>
                      <a:r>
                        <a:rPr lang="zh-CN" altLang="en-US" sz="2200" b="0" kern="1200" noProof="1">
                          <a:solidFill>
                            <a:srgbClr val="C00000"/>
                          </a:solidFill>
                          <a:latin typeface="微软雅黑" panose="020b0503020204020204" pitchFamily="34" charset="-122"/>
                          <a:ea typeface="微软雅黑" panose="020b0503020204020204" pitchFamily="34" charset="-122"/>
                          <a:cs typeface="+mn-cs"/>
                        </a:rPr>
                        <a:t>弥补法律禁止性规定的不足</a:t>
                      </a:r>
                      <a:endParaRPr lang="zh-CN" altLang="en-US" sz="2200" b="0" kern="1200">
                        <a:solidFill>
                          <a:srgbClr val="C00000"/>
                        </a:solidFill>
                        <a:latin typeface="微软雅黑" panose="020b0503020204020204" pitchFamily="34" charset="-122"/>
                        <a:ea typeface="微软雅黑" panose="020b0503020204020204" pitchFamily="34" charset="-122"/>
                        <a:cs typeface="+mn-cs"/>
                      </a:endParaRP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402270">
                <a:tc>
                  <a:txBody>
                    <a:bodyPr vert="horz" wrap="square"/>
                    <a:lstStyle/>
                    <a:p>
                      <a:pPr algn="ctr">
                        <a:buNone/>
                      </a:pPr>
                      <a:r>
                        <a:rPr lang="zh-CN" altLang="en-US" sz="2200" b="1">
                          <a:solidFill>
                            <a:schemeClr val="bg1"/>
                          </a:solidFill>
                          <a:latin typeface="微软雅黑" panose="020b0503020204020204" pitchFamily="34" charset="-122"/>
                          <a:ea typeface="微软雅黑" panose="020b0503020204020204" pitchFamily="34" charset="-122"/>
                        </a:rPr>
                        <a:t>绿色</a:t>
                      </a:r>
                    </a:p>
                  </a:txBody>
                  <a:tcPr anchor="ctr" anchorCtr="1">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accent2">
                        <a:lumMod val="75000"/>
                      </a:schemeClr>
                    </a:solidFill>
                  </a:tcPr>
                </a:tc>
                <a:tc>
                  <a:txBody>
                    <a:bodyPr vert="horz" wrap="square"/>
                    <a:lstStyle/>
                    <a:p>
                      <a:pPr marL="0" algn="l" defTabSz="914400" rtl="0" eaLnBrk="1" latinLnBrk="0" hangingPunct="1">
                        <a:buNone/>
                      </a:pPr>
                      <a:r>
                        <a:rPr lang="zh-CN" altLang="en-US" sz="2200" b="0" kern="1200" noProof="1">
                          <a:solidFill>
                            <a:schemeClr val="tx1"/>
                          </a:solidFill>
                          <a:latin typeface="微软雅黑" panose="020b0503020204020204" pitchFamily="34" charset="-122"/>
                          <a:ea typeface="微软雅黑" panose="020b0503020204020204" pitchFamily="34" charset="-122"/>
                          <a:cs typeface="+mn-cs"/>
                        </a:rPr>
                        <a:t>民事主体从事民事活动，应当有利于节约资源、保护生态环境。</a:t>
                      </a:r>
                      <a:endParaRPr lang="zh-CN" altLang="en-US" sz="2200" b="0" kern="1200">
                        <a:solidFill>
                          <a:schemeClr val="tx1"/>
                        </a:solidFill>
                        <a:latin typeface="微软雅黑" panose="020b0503020204020204" pitchFamily="34" charset="-122"/>
                        <a:ea typeface="微软雅黑" panose="020b0503020204020204" pitchFamily="34" charset="-122"/>
                        <a:cs typeface="+mn-cs"/>
                      </a:endParaRPr>
                    </a:p>
                  </a:txBody>
                  <a:tcPr anchor="ctr">
                    <a:lnL w="12700" cap="flat" cmpd="sng" algn="ctr">
                      <a:solidFill>
                        <a:schemeClr val="bg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mpd="sng">
                      <a:solidFill>
                        <a:schemeClr val="tx1"/>
                      </a:solidFill>
                      <a:prstDash val="solid"/>
                    </a:lnB>
                    <a:noFill/>
                  </a:tcPr>
                </a:tc>
                <a:extLst>
                  <a:ext uri="{0D108BD9-81ED-4DB2-BD59-A6C34878D82A}">
                    <a16:rowId xmlns:a16="http://schemas.microsoft.com/office/drawing/2014/main" val="10006"/>
                  </a:ext>
                </a:extLst>
              </a:tr>
            </a:tbl>
          </a:graphicData>
        </a:graphic>
      </p:graphicFrame>
    </p:spTree>
    <p:custDataLst>
      <p:tags r:id="rId6"/>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371455"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0" u="none" strike="noStrike">
                <a:effectLst/>
                <a:latin typeface="宋体" panose="02010600030101010101" pitchFamily="2" charset="-122"/>
                <a:ea typeface="宋体" panose="02010600030101010101" pitchFamily="2" charset="-122"/>
              </a:rPr>
              <a:t>    甲一大早到菜市场买菜，路上遇到乙和丙在争吵，甲站在</a:t>
            </a:r>
            <a:r>
              <a:rPr lang="en-US" altLang="zh-CN" sz="2800" b="1" i="0" u="none" strike="noStrike">
                <a:effectLst/>
                <a:latin typeface="宋体" panose="02010600030101010101" pitchFamily="2" charset="-122"/>
                <a:ea typeface="宋体" panose="02010600030101010101" pitchFamily="2" charset="-122"/>
              </a:rPr>
              <a:t>5</a:t>
            </a:r>
            <a:r>
              <a:rPr lang="zh-CN" altLang="en-US" sz="2800" b="1" i="0" u="none" strike="noStrike">
                <a:effectLst/>
                <a:latin typeface="宋体" panose="02010600030101010101" pitchFamily="2" charset="-122"/>
                <a:ea typeface="宋体" panose="02010600030101010101" pitchFamily="2" charset="-122"/>
              </a:rPr>
              <a:t>米开外看热闹。在乙丙争吵过程中，人群发生拥挤，导致甲摔倒骨折。甲将乙丙告上法庭，要求二人承担侵权赔偿责任，法庭经过审理判决乙丙给甲一定的补偿。在本案中，法庭运用了民法中的哪项原则（     ）</a:t>
            </a:r>
            <a:endParaRPr lang="en-US" altLang="zh-CN" sz="2800" b="1" i="0" u="none" strike="noStrike">
              <a:effectLst/>
              <a:latin typeface="宋体" panose="02010600030101010101" pitchFamily="2" charset="-122"/>
              <a:ea typeface="宋体" panose="02010600030101010101" pitchFamily="2" charset="-122"/>
            </a:endParaRPr>
          </a:p>
          <a:p>
            <a:r>
              <a:rPr lang="en-GB" altLang="zh-CN" sz="2800" b="1">
                <a:effectLst/>
                <a:latin typeface="宋体" panose="02010600030101010101" pitchFamily="2" charset="-122"/>
                <a:ea typeface="宋体" panose="02010600030101010101" pitchFamily="2" charset="-122"/>
              </a:rPr>
              <a:t>A</a:t>
            </a:r>
            <a:r>
              <a:rPr lang="zh-CN" altLang="en-GB" sz="2800" b="1">
                <a:effectLst/>
                <a:latin typeface="宋体" panose="02010600030101010101" pitchFamily="2" charset="-122"/>
                <a:ea typeface="宋体" panose="02010600030101010101" pitchFamily="2" charset="-122"/>
              </a:rPr>
              <a:t>．</a:t>
            </a:r>
            <a:r>
              <a:rPr lang="zh-CN" altLang="en-US" sz="2800" b="1">
                <a:effectLst/>
                <a:latin typeface="宋体" panose="02010600030101010101" pitchFamily="2" charset="-122"/>
                <a:ea typeface="宋体" panose="02010600030101010101" pitchFamily="2" charset="-122"/>
              </a:rPr>
              <a:t>平等原则  </a:t>
            </a:r>
            <a:r>
              <a:rPr lang="en-GB" altLang="zh-CN" sz="2800" b="1">
                <a:effectLst/>
                <a:latin typeface="宋体" panose="02010600030101010101" pitchFamily="2" charset="-122"/>
                <a:ea typeface="宋体" panose="02010600030101010101" pitchFamily="2" charset="-122"/>
              </a:rPr>
              <a:t>B</a:t>
            </a:r>
            <a:r>
              <a:rPr lang="zh-CN" altLang="en-GB" sz="2800" b="1">
                <a:effectLst/>
                <a:latin typeface="宋体" panose="02010600030101010101" pitchFamily="2" charset="-122"/>
                <a:ea typeface="宋体" panose="02010600030101010101" pitchFamily="2" charset="-122"/>
              </a:rPr>
              <a:t>．</a:t>
            </a:r>
            <a:r>
              <a:rPr lang="zh-CN" altLang="en-US" sz="2800" b="1">
                <a:effectLst/>
                <a:latin typeface="宋体" panose="02010600030101010101" pitchFamily="2" charset="-122"/>
                <a:ea typeface="宋体" panose="02010600030101010101" pitchFamily="2" charset="-122"/>
              </a:rPr>
              <a:t>诚信原则  </a:t>
            </a:r>
            <a:r>
              <a:rPr lang="en-GB" altLang="zh-CN" sz="2800" b="1">
                <a:effectLst/>
                <a:latin typeface="宋体" panose="02010600030101010101" pitchFamily="2" charset="-122"/>
                <a:ea typeface="宋体" panose="02010600030101010101" pitchFamily="2" charset="-122"/>
              </a:rPr>
              <a:t>C</a:t>
            </a:r>
            <a:r>
              <a:rPr lang="zh-CN" altLang="en-GB" sz="2800" b="1">
                <a:effectLst/>
                <a:latin typeface="宋体" panose="02010600030101010101" pitchFamily="2" charset="-122"/>
                <a:ea typeface="宋体" panose="02010600030101010101" pitchFamily="2" charset="-122"/>
              </a:rPr>
              <a:t>．</a:t>
            </a:r>
            <a:r>
              <a:rPr lang="zh-CN" altLang="en-US" sz="2800" b="1">
                <a:effectLst/>
                <a:latin typeface="宋体" panose="02010600030101010101" pitchFamily="2" charset="-122"/>
                <a:ea typeface="宋体" panose="02010600030101010101" pitchFamily="2" charset="-122"/>
              </a:rPr>
              <a:t>公平原则  </a:t>
            </a:r>
            <a:r>
              <a:rPr lang="en-GB" altLang="zh-CN" sz="2800" b="1">
                <a:effectLst/>
                <a:latin typeface="宋体" panose="02010600030101010101" pitchFamily="2" charset="-122"/>
                <a:ea typeface="宋体" panose="02010600030101010101" pitchFamily="2" charset="-122"/>
              </a:rPr>
              <a:t>D</a:t>
            </a:r>
            <a:r>
              <a:rPr lang="zh-CN" altLang="en-GB" sz="2800" b="1">
                <a:effectLst/>
                <a:latin typeface="宋体" panose="02010600030101010101" pitchFamily="2" charset="-122"/>
                <a:ea typeface="宋体" panose="02010600030101010101" pitchFamily="2" charset="-122"/>
              </a:rPr>
              <a:t>．</a:t>
            </a:r>
            <a:r>
              <a:rPr lang="zh-CN" altLang="en-US" sz="2800" b="1">
                <a:effectLst/>
                <a:latin typeface="宋体" panose="02010600030101010101" pitchFamily="2" charset="-122"/>
                <a:ea typeface="宋体" panose="02010600030101010101" pitchFamily="2" charset="-122"/>
              </a:rPr>
              <a:t>公序良俗原则</a:t>
            </a:r>
            <a:endParaRPr lang="zh-CN" altLang="en-US" sz="2800" b="1">
              <a:latin typeface="宋体" panose="02010600030101010101" pitchFamily="2" charset="-122"/>
              <a:ea typeface="宋体" panose="02010600030101010101" pitchFamily="2" charset="-122"/>
            </a:endParaRPr>
          </a:p>
        </p:txBody>
      </p:sp>
      <p:sp>
        <p:nvSpPr>
          <p:cNvPr id="3" name="文本框 3" title=""/>
          <p:cNvSpPr/>
          <p:nvPr>
            <p:custDataLst>
              <p:tags r:id="rId6"/>
            </p:custDataLst>
          </p:nvPr>
        </p:nvSpPr>
        <p:spPr>
          <a:xfrm>
            <a:off x="9561634" y="3678971"/>
            <a:ext cx="925253" cy="1323439"/>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0" b="1">
                <a:solidFill>
                  <a:srgbClr val="FF0000"/>
                </a:solidFill>
                <a:latin typeface="Times New Roman" panose="02020603050405020304" pitchFamily="18" charset="0"/>
                <a:ea typeface="方正中等线简体" pitchFamily="65" charset="-122"/>
              </a:rPr>
              <a:t>C</a:t>
            </a:r>
          </a:p>
        </p:txBody>
      </p:sp>
      <p:sp>
        <p:nvSpPr>
          <p:cNvPr id="7" name="文本框 6" title=""/>
          <p:cNvSpPr txBox="1"/>
          <p:nvPr>
            <p:custDataLst>
              <p:tags r:id="rId7"/>
            </p:custDataLst>
          </p:nvPr>
        </p:nvSpPr>
        <p:spPr>
          <a:xfrm>
            <a:off x="596041" y="5187588"/>
            <a:ext cx="10371455" cy="1118704"/>
          </a:xfrm>
          <a:prstGeom prst="rect">
            <a:avLst/>
          </a:prstGeom>
          <a:solidFill>
            <a:schemeClr val="accent2">
              <a:lumMod val="60000"/>
              <a:lumOff val="4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800"/>
              </a:lnSpc>
            </a:pPr>
            <a:r>
              <a:rPr lang="zh-CN" altLang="en-US" b="1">
                <a:solidFill>
                  <a:srgbClr val="FF0000"/>
                </a:solidFill>
                <a:effectLst/>
                <a:latin typeface="黑体" panose="02010609060101010101" pitchFamily="49" charset="-122"/>
                <a:ea typeface="黑体" panose="02010609060101010101" pitchFamily="49" charset="-122"/>
                <a:cs typeface="Times New Roman" panose="02020603050405020304" pitchFamily="18" charset="0"/>
              </a:rPr>
              <a:t>解析：</a:t>
            </a:r>
            <a:r>
              <a:rPr lang="zh-CN" altLang="zh-CN" b="1">
                <a:solidFill>
                  <a:srgbClr val="FF0000"/>
                </a:solidFill>
                <a:effectLst/>
                <a:latin typeface="黑体" panose="02010609060101010101" pitchFamily="49" charset="-122"/>
                <a:ea typeface="黑体" panose="02010609060101010101" pitchFamily="49" charset="-122"/>
                <a:cs typeface="Times New Roman" panose="02020603050405020304" pitchFamily="18" charset="0"/>
              </a:rPr>
              <a:t>公平原则是指民事主体从事民事活动应当遵循公平原则，合理确定各方的权利和义务，材料指出甲是因为乙和丙发生争吵而被人群拥挤导致摔倒骨折，</a:t>
            </a:r>
            <a:r>
              <a:rPr lang="zh-CN" altLang="en-US" b="1">
                <a:solidFill>
                  <a:srgbClr val="FF0000"/>
                </a:solidFill>
                <a:latin typeface="黑体" panose="02010609060101010101" pitchFamily="49" charset="-122"/>
                <a:ea typeface="黑体" panose="02010609060101010101" pitchFamily="49" charset="-122"/>
                <a:cs typeface="Times New Roman" panose="02020603050405020304" pitchFamily="18" charset="0"/>
              </a:rPr>
              <a:t>存在因果关系，</a:t>
            </a:r>
            <a:r>
              <a:rPr lang="zh-CN" altLang="zh-CN" b="1">
                <a:solidFill>
                  <a:srgbClr val="FF0000"/>
                </a:solidFill>
                <a:effectLst/>
                <a:latin typeface="黑体" panose="02010609060101010101" pitchFamily="49" charset="-122"/>
                <a:ea typeface="黑体" panose="02010609060101010101" pitchFamily="49" charset="-122"/>
                <a:cs typeface="Times New Roman" panose="02020603050405020304" pitchFamily="18" charset="0"/>
              </a:rPr>
              <a:t>因此乙和丙双方都有责任，法庭的判决遵循了公平原则</a:t>
            </a:r>
            <a:r>
              <a:rPr lang="zh-CN" altLang="en-US" b="1">
                <a:solidFill>
                  <a:srgbClr val="FF0000"/>
                </a:solidFill>
                <a:latin typeface="黑体" panose="02010609060101010101" pitchFamily="49" charset="-122"/>
                <a:ea typeface="黑体" panose="02010609060101010101" pitchFamily="49" charset="-122"/>
                <a:cs typeface="Times New Roman" panose="02020603050405020304" pitchFamily="18" charset="0"/>
              </a:rPr>
              <a:t>。</a:t>
            </a:r>
            <a:endParaRPr lang="zh-CN" altLang="en-US" b="1">
              <a:solidFill>
                <a:srgbClr val="FF0000"/>
              </a:solidFill>
              <a:latin typeface="黑体" panose="02010609060101010101" pitchFamily="49" charset="-122"/>
              <a:ea typeface="黑体" panose="02010609060101010101" pitchFamily="49" charset="-122"/>
            </a:endParaRP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fill="hold"/>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 name="Rectangle 3" title=""/>
          <p:cNvSpPr>
            <a:spLocks noChangeArrowheads="1"/>
          </p:cNvSpPr>
          <p:nvPr>
            <p:custDataLst>
              <p:tags r:id="rId4"/>
            </p:custDataLst>
          </p:nvPr>
        </p:nvSpPr>
        <p:spPr bwMode="auto">
          <a:xfrm>
            <a:off x="796066" y="633964"/>
            <a:ext cx="2151529"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solidFill>
              <a:schemeClr val="accent1"/>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tab pos="2251075"/>
              </a:tabLst>
            </a:pP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r>
              <a:rPr kumimoji="0" lang="zh-CN" altLang="en-US"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训练题</a:t>
            </a:r>
            <a:r>
              <a:rPr kumimoji="0" lang="en-US" altLang="zh-CN" sz="2800" b="1" i="0" u="none" strike="noStrike" cap="none" normalizeH="0" baseline="0">
                <a:ln>
                  <a:noFill/>
                </a:ln>
                <a:solidFill>
                  <a:srgbClr val="000000"/>
                </a:solidFill>
                <a:effectLst/>
                <a:latin typeface="宋体" panose="02010600030101010101" pitchFamily="2" charset="-122"/>
                <a:ea typeface="宋体" panose="02010600030101010101" pitchFamily="2" charset="-122"/>
                <a:cs typeface="楷体" panose="02010609060101010101" pitchFamily="49" charset="-122"/>
              </a:rPr>
              <a:t>】</a:t>
            </a:r>
            <a:endParaRPr kumimoji="0" lang="en-US"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title=""/>
          <p:cNvSpPr txBox="1"/>
          <p:nvPr>
            <p:custDataLst>
              <p:tags r:id="rId5"/>
            </p:custDataLst>
          </p:nvPr>
        </p:nvSpPr>
        <p:spPr>
          <a:xfrm>
            <a:off x="796066" y="1268937"/>
            <a:ext cx="10371455" cy="28031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fontAlgn="base">
              <a:lnSpc>
                <a:spcPts val="3500"/>
              </a:lnSpc>
              <a:spcAft>
                <a:spcPct val="0"/>
              </a:spcAft>
            </a:pPr>
            <a:r>
              <a:rPr lang="zh-CN" altLang="en-US" sz="2600" b="1" i="0" u="none" strike="noStrike">
                <a:effectLst/>
                <a:latin typeface="宋体" panose="02010600030101010101" pitchFamily="2" charset="-122"/>
                <a:ea typeface="宋体" panose="02010600030101010101" pitchFamily="2" charset="-122"/>
              </a:rPr>
              <a:t>    </a:t>
            </a:r>
            <a:r>
              <a:rPr lang="en-US" altLang="zh-CN" sz="2600" b="1">
                <a:latin typeface="宋体" panose="02010600030101010101" pitchFamily="2" charset="-122"/>
                <a:ea typeface="宋体" panose="02010600030101010101" pitchFamily="2" charset="-122"/>
              </a:rPr>
              <a:t>民事主体从事民事活动，应当遵循诚信原则，秉持诚实，恪守承诺。以下甲的行为违背了这一原则的是（   ）</a:t>
            </a:r>
          </a:p>
          <a:p>
            <a:pPr indent="-228600" fontAlgn="base">
              <a:lnSpc>
                <a:spcPts val="3500"/>
              </a:lnSpc>
              <a:spcAft>
                <a:spcPct val="0"/>
              </a:spcAft>
            </a:pPr>
            <a:r>
              <a:rPr lang="en-US" altLang="zh-CN" sz="2600" b="1" err="1">
                <a:latin typeface="宋体" panose="02010600030101010101" pitchFamily="2" charset="-122"/>
                <a:ea typeface="宋体" panose="02010600030101010101" pitchFamily="2" charset="-122"/>
              </a:rPr>
              <a:t>A．甲方在合同中加重乙方义务，并注明“最终解释权归甲方所有”</a:t>
            </a:r>
          </a:p>
          <a:p>
            <a:pPr indent="-228600" fontAlgn="base">
              <a:lnSpc>
                <a:spcPts val="3500"/>
              </a:lnSpc>
              <a:spcAft>
                <a:spcPct val="0"/>
              </a:spcAft>
            </a:pPr>
            <a:r>
              <a:rPr lang="en-US" altLang="zh-CN" sz="2600" b="1" err="1">
                <a:latin typeface="宋体" panose="02010600030101010101" pitchFamily="2" charset="-122"/>
                <a:ea typeface="宋体" panose="02010600030101010101" pitchFamily="2" charset="-122"/>
              </a:rPr>
              <a:t>B．甲公司将生产过程中产生的危险废品排入河流，致使水体污染</a:t>
            </a:r>
            <a:endParaRPr lang="en-US" altLang="zh-CN" sz="2600" b="1">
              <a:latin typeface="宋体" panose="02010600030101010101" pitchFamily="2" charset="-122"/>
              <a:ea typeface="宋体" panose="02010600030101010101" pitchFamily="2" charset="-122"/>
            </a:endParaRPr>
          </a:p>
          <a:p>
            <a:pPr indent="-228600" fontAlgn="base">
              <a:lnSpc>
                <a:spcPts val="3500"/>
              </a:lnSpc>
              <a:spcAft>
                <a:spcPct val="0"/>
              </a:spcAft>
            </a:pPr>
            <a:r>
              <a:rPr lang="en-US" altLang="zh-CN" sz="2600" b="1" err="1">
                <a:latin typeface="宋体" panose="02010600030101010101" pitchFamily="2" charset="-122"/>
                <a:ea typeface="宋体" panose="02010600030101010101" pitchFamily="2" charset="-122"/>
              </a:rPr>
              <a:t>C．甲明知其房屋南面邻地将建高楼，而将房屋出售给不知情的乙</a:t>
            </a:r>
            <a:endParaRPr lang="en-US" altLang="zh-CN" sz="2600" b="1">
              <a:latin typeface="宋体" panose="02010600030101010101" pitchFamily="2" charset="-122"/>
              <a:ea typeface="宋体" panose="02010600030101010101" pitchFamily="2" charset="-122"/>
            </a:endParaRPr>
          </a:p>
          <a:p>
            <a:pPr indent="-228600" fontAlgn="base">
              <a:lnSpc>
                <a:spcPts val="3500"/>
              </a:lnSpc>
              <a:spcAft>
                <a:spcPct val="0"/>
              </a:spcAft>
            </a:pPr>
            <a:r>
              <a:rPr lang="en-US" altLang="zh-CN" sz="2600" b="1" err="1">
                <a:latin typeface="宋体" panose="02010600030101010101" pitchFamily="2" charset="-122"/>
                <a:ea typeface="宋体" panose="02010600030101010101" pitchFamily="2" charset="-122"/>
              </a:rPr>
              <a:t>D．甲男与乙女在离婚协议中约定，乙女若再婚也不可再生育子女</a:t>
            </a:r>
            <a:endParaRPr lang="en-US" altLang="zh-CN" sz="2600" b="1">
              <a:latin typeface="宋体" panose="02010600030101010101" pitchFamily="2" charset="-122"/>
              <a:ea typeface="宋体" panose="02010600030101010101" pitchFamily="2" charset="-122"/>
            </a:endParaRPr>
          </a:p>
        </p:txBody>
      </p:sp>
      <p:sp>
        <p:nvSpPr>
          <p:cNvPr id="3" name="文本框 3" title=""/>
          <p:cNvSpPr/>
          <p:nvPr>
            <p:custDataLst>
              <p:tags r:id="rId6"/>
            </p:custDataLst>
          </p:nvPr>
        </p:nvSpPr>
        <p:spPr>
          <a:xfrm>
            <a:off x="9561634" y="3678971"/>
            <a:ext cx="925253" cy="1323439"/>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000" b="1">
                <a:solidFill>
                  <a:srgbClr val="FF0000"/>
                </a:solidFill>
                <a:latin typeface="Times New Roman" panose="02020603050405020304" pitchFamily="18" charset="0"/>
                <a:ea typeface="方正中等线简体" pitchFamily="65" charset="-122"/>
              </a:rPr>
              <a:t>C</a:t>
            </a:r>
          </a:p>
        </p:txBody>
      </p:sp>
      <p:sp>
        <p:nvSpPr>
          <p:cNvPr id="7" name="文本框 6" title=""/>
          <p:cNvSpPr txBox="1"/>
          <p:nvPr>
            <p:custDataLst>
              <p:tags r:id="rId7"/>
            </p:custDataLst>
          </p:nvPr>
        </p:nvSpPr>
        <p:spPr>
          <a:xfrm>
            <a:off x="548231" y="4719777"/>
            <a:ext cx="10559638" cy="1775935"/>
          </a:xfrm>
          <a:prstGeom prst="rect">
            <a:avLst/>
          </a:prstGeom>
          <a:solidFill>
            <a:schemeClr val="accent2">
              <a:lumMod val="60000"/>
              <a:lumOff val="4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2700"/>
              </a:lnSpc>
            </a:pPr>
            <a:r>
              <a:rPr lang="zh-CN" altLang="en-US" b="1">
                <a:solidFill>
                  <a:srgbClr val="FF0000"/>
                </a:solidFill>
                <a:effectLst/>
                <a:latin typeface="黑体" panose="02010609060101010101" pitchFamily="49" charset="-122"/>
                <a:ea typeface="黑体" panose="02010609060101010101" pitchFamily="49" charset="-122"/>
                <a:cs typeface="Times New Roman" panose="02020603050405020304" pitchFamily="18" charset="0"/>
              </a:rPr>
              <a:t>解析：</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A</a:t>
            </a:r>
            <a:r>
              <a:rPr lang="zh-CN" altLang="en-GB" b="1">
                <a:solidFill>
                  <a:srgbClr val="FF0000"/>
                </a:solidFill>
                <a:latin typeface="黑体" panose="02010609060101010101" pitchFamily="49" charset="-122"/>
                <a:ea typeface="黑体" panose="02010609060101010101" pitchFamily="49" charset="-122"/>
                <a:cs typeface="微软雅黑" panose="020b0503020204020204" pitchFamily="34" charset="-122"/>
              </a:rPr>
              <a:t>：</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这违背了公平原则，</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A</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不选。</a:t>
            </a:r>
          </a:p>
          <a:p>
            <a:pPr indent="0" fontAlgn="auto">
              <a:lnSpc>
                <a:spcPts val="2700"/>
              </a:lnSpc>
            </a:pP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B</a:t>
            </a:r>
            <a:r>
              <a:rPr lang="zh-CN" altLang="en-GB" b="1">
                <a:solidFill>
                  <a:srgbClr val="FF0000"/>
                </a:solidFill>
                <a:latin typeface="黑体" panose="02010609060101010101" pitchFamily="49" charset="-122"/>
                <a:ea typeface="黑体" panose="02010609060101010101" pitchFamily="49" charset="-122"/>
                <a:cs typeface="微软雅黑" panose="020b0503020204020204" pitchFamily="34" charset="-122"/>
              </a:rPr>
              <a:t>：</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这违背了生态原则，</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B</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不选。</a:t>
            </a:r>
          </a:p>
          <a:p>
            <a:pPr indent="0" fontAlgn="auto">
              <a:lnSpc>
                <a:spcPts val="2700"/>
              </a:lnSpc>
            </a:pP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C</a:t>
            </a:r>
            <a:r>
              <a:rPr lang="zh-CN" altLang="en-GB" b="1">
                <a:solidFill>
                  <a:srgbClr val="FF0000"/>
                </a:solidFill>
                <a:latin typeface="黑体" panose="02010609060101010101" pitchFamily="49" charset="-122"/>
                <a:ea typeface="黑体" panose="02010609060101010101" pitchFamily="49" charset="-122"/>
                <a:cs typeface="微软雅黑" panose="020b0503020204020204" pitchFamily="34" charset="-122"/>
              </a:rPr>
              <a:t>：</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甲明知其房屋南面邻地将建高楼，而将房屋出售给不知情的乙，违背了诚信原则，</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C</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入选。</a:t>
            </a:r>
          </a:p>
          <a:p>
            <a:pPr indent="0" fontAlgn="auto">
              <a:lnSpc>
                <a:spcPts val="2700"/>
              </a:lnSpc>
            </a:pP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D</a:t>
            </a:r>
            <a:r>
              <a:rPr lang="zh-CN" altLang="en-GB" b="1">
                <a:solidFill>
                  <a:srgbClr val="FF0000"/>
                </a:solidFill>
                <a:latin typeface="黑体" panose="02010609060101010101" pitchFamily="49" charset="-122"/>
                <a:ea typeface="黑体" panose="02010609060101010101" pitchFamily="49" charset="-122"/>
                <a:cs typeface="微软雅黑" panose="020b0503020204020204" pitchFamily="34" charset="-122"/>
              </a:rPr>
              <a:t>：</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这违背了</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rPr>
              <a:t>守法和公序良俗原则、</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自愿原则，</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D</a:t>
            </a: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不选。</a:t>
            </a:r>
          </a:p>
          <a:p>
            <a:pPr indent="0" fontAlgn="auto">
              <a:lnSpc>
                <a:spcPts val="2700"/>
              </a:lnSpc>
            </a:pPr>
            <a:r>
              <a:rPr lang="zh-CN" altLang="en-US" b="1">
                <a:solidFill>
                  <a:srgbClr val="FF0000"/>
                </a:solidFill>
                <a:latin typeface="黑体" panose="02010609060101010101" pitchFamily="49" charset="-122"/>
                <a:ea typeface="黑体" panose="02010609060101010101" pitchFamily="49" charset="-122"/>
                <a:cs typeface="微软雅黑" panose="020b0503020204020204" pitchFamily="34" charset="-122"/>
              </a:rPr>
              <a:t>故本题选</a:t>
            </a:r>
            <a:r>
              <a:rPr lang="en-GB" altLang="zh-CN" b="1">
                <a:solidFill>
                  <a:srgbClr val="FF0000"/>
                </a:solidFill>
                <a:latin typeface="黑体" panose="02010609060101010101" pitchFamily="49" charset="-122"/>
                <a:ea typeface="黑体" panose="02010609060101010101" pitchFamily="49" charset="-122"/>
                <a:cs typeface="微软雅黑" panose="020b0503020204020204" pitchFamily="34" charset="-122"/>
              </a:rPr>
              <a:t>C</a:t>
            </a:r>
            <a:r>
              <a:rPr lang="zh-CN" altLang="en-GB" b="1">
                <a:solidFill>
                  <a:srgbClr val="FF0000"/>
                </a:solidFill>
                <a:latin typeface="黑体" panose="02010609060101010101" pitchFamily="49" charset="-122"/>
                <a:ea typeface="黑体" panose="02010609060101010101" pitchFamily="49" charset="-122"/>
                <a:cs typeface="微软雅黑" panose="020b0503020204020204" pitchFamily="34" charset="-122"/>
              </a:rPr>
              <a:t>。</a:t>
            </a:r>
          </a:p>
        </p:txBody>
      </p:sp>
    </p:spTree>
    <p:custDataLst>
      <p:tags r:id="rId8"/>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fill="hold"/>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60926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https://d.book118.com/497142165114006051</a:t>
            </a:r>
          </a:p>
        </p:txBody>
      </p:sp>
    </p:spTree>
  </p:cSld>
  <p:clrMapOvr>
    <a:masterClrMapping/>
  </p:clrMapOvr>
  <p:transition/>
  <p:timing/>
</p:sld>
</file>

<file path=ppt/tags/tag1.xml><?xml version="1.0" encoding="utf-8"?>
<p:tagLst xmlns:p="http://schemas.openxmlformats.org/presentationml/2006/main">
  <p:tag name="AS_UNIQUEID" val="19726"/>
</p:tagLst>
</file>

<file path=ppt/tags/tag2.xml><?xml version="1.0" encoding="utf-8"?>
<p:tagLst xmlns:p="http://schemas.openxmlformats.org/presentationml/2006/main">
  <p:tag name="AS_UNIQUEID" val="19727"/>
</p:tagLst>
</file>

<file path=ppt/tags/tag3.xml><?xml version="1.0" encoding="utf-8"?>
<p:tagLst xmlns:p="http://schemas.openxmlformats.org/presentationml/2006/main">
  <p:tag name="AS_UNIQUEID" val="19728"/>
</p:tagLst>
</file>

<file path=ppt/tags/tag4.xml><?xml version="1.0" encoding="utf-8"?>
<p:tagLst xmlns:p="http://schemas.openxmlformats.org/presentationml/2006/main">
  <p:tag name="AS_UNIQUEID" val="19729"/>
</p:tagLst>
</file>

<file path=ppt/tags/tag5.xml><?xml version="1.0" encoding="utf-8"?>
<p:tagLst xmlns:p="http://schemas.openxmlformats.org/presentationml/2006/main">
  <p:tag name="AS_UNIQUEID" val="19730"/>
</p:tagLst>
</file>

<file path=ppt/tags/tag6.xml><?xml version="1.0" encoding="utf-8"?>
<p:tagLst xmlns:p="http://schemas.openxmlformats.org/presentationml/2006/main">
  <p:tag name="AS_UNIQUEID" val="19731"/>
</p:tagLst>
</file>

<file path=ppt/tags/tag7.xml><?xml version="1.0" encoding="utf-8"?>
<p:tagLst xmlns:p="http://schemas.openxmlformats.org/presentationml/2006/main">
  <p:tag name="AS_UNIQUEID" val="19732"/>
</p:tagLst>
</file>

<file path=ppt/tags/tag8.xml><?xml version="1.0" encoding="utf-8"?>
<p:tagLst xmlns:p="http://schemas.openxmlformats.org/presentationml/2006/main">
  <p:tag name="AS_UNIQUEID" val="19733"/>
</p:tagLst>
</file>

<file path=ppt/tags/tag9.xml><?xml version="1.0" encoding="utf-8"?>
<p:tagLst xmlns:p="http://schemas.openxmlformats.org/presentationml/2006/main">
  <p:tag name="AS_UNIQUEID" val="19734"/>
</p:tagLst>
</file>

<file path=ppt/tags/tag10.xml><?xml version="1.0" encoding="utf-8"?>
<p:tagLst xmlns:p="http://schemas.openxmlformats.org/presentationml/2006/main">
  <p:tag name="AS_UNIQUEID" val="19735"/>
</p:tagLst>
</file>

<file path=ppt/tags/tag11.xml><?xml version="1.0" encoding="utf-8"?>
<p:tagLst xmlns:p="http://schemas.openxmlformats.org/presentationml/2006/main">
  <p:tag name="AS_UNIQUEID" val="19736"/>
</p:tagLst>
</file>

<file path=ppt/tags/tag12.xml><?xml version="1.0" encoding="utf-8"?>
<p:tagLst xmlns:p="http://schemas.openxmlformats.org/presentationml/2006/main">
  <p:tag name="AS_UNIQUEID" val="19737"/>
</p:tagLst>
</file>

<file path=ppt/tags/tag13.xml><?xml version="1.0" encoding="utf-8"?>
<p:tagLst xmlns:p="http://schemas.openxmlformats.org/presentationml/2006/main">
  <p:tag name="AS_UNIQUEID" val="19738"/>
</p:tagLst>
</file>

<file path=ppt/tags/tag14.xml><?xml version="1.0" encoding="utf-8"?>
<p:tagLst xmlns:p="http://schemas.openxmlformats.org/presentationml/2006/main">
  <p:tag name="AS_UNIQUEID" val="19739"/>
</p:tagLst>
</file>

<file path=ppt/tags/tag15.xml><?xml version="1.0" encoding="utf-8"?>
<p:tagLst xmlns:p="http://schemas.openxmlformats.org/presentationml/2006/main">
  <p:tag name="AS_UNIQUEID" val="19740"/>
</p:tagLst>
</file>

<file path=ppt/tags/tag16.xml><?xml version="1.0" encoding="utf-8"?>
<p:tagLst xmlns:p="http://schemas.openxmlformats.org/presentationml/2006/main">
  <p:tag name="AS_UNIQUEID" val="19741"/>
</p:tagLst>
</file>

<file path=ppt/tags/tag17.xml><?xml version="1.0" encoding="utf-8"?>
<p:tagLst xmlns:p="http://schemas.openxmlformats.org/presentationml/2006/main">
  <p:tag name="AS_UNIQUEID" val="19742"/>
</p:tagLst>
</file>

<file path=ppt/tags/tag18.xml><?xml version="1.0" encoding="utf-8"?>
<p:tagLst xmlns:p="http://schemas.openxmlformats.org/presentationml/2006/main">
  <p:tag name="AS_UNIQUEID" val="19743"/>
</p:tagLst>
</file>

<file path=ppt/tags/tag19.xml><?xml version="1.0" encoding="utf-8"?>
<p:tagLst xmlns:p="http://schemas.openxmlformats.org/presentationml/2006/main">
  <p:tag name="AS_UNIQUEID" val="19744"/>
</p:tagLst>
</file>

<file path=ppt/tags/tag20.xml><?xml version="1.0" encoding="utf-8"?>
<p:tagLst xmlns:p="http://schemas.openxmlformats.org/presentationml/2006/main">
  <p:tag name="AS_UNIQUEID" val="19745"/>
</p:tagLst>
</file>

<file path=ppt/tags/tag21.xml><?xml version="1.0" encoding="utf-8"?>
<p:tagLst xmlns:p="http://schemas.openxmlformats.org/presentationml/2006/main">
  <p:tag name="AS_UNIQUEID" val="19746"/>
</p:tagLst>
</file>

<file path=ppt/tags/tag22.xml><?xml version="1.0" encoding="utf-8"?>
<p:tagLst xmlns:p="http://schemas.openxmlformats.org/presentationml/2006/main">
  <p:tag name="AS_UNIQUEID" val="19747"/>
</p:tagLst>
</file>

<file path=ppt/tags/tag23.xml><?xml version="1.0" encoding="utf-8"?>
<p:tagLst xmlns:p="http://schemas.openxmlformats.org/presentationml/2006/main">
  <p:tag name="AS_UNIQUEID" val="19748"/>
</p:tagLst>
</file>

<file path=ppt/tags/tag24.xml><?xml version="1.0" encoding="utf-8"?>
<p:tagLst xmlns:p="http://schemas.openxmlformats.org/presentationml/2006/main">
  <p:tag name="AS_UNIQUEID" val="19749"/>
</p:tagLst>
</file>

<file path=ppt/tags/tag25.xml><?xml version="1.0" encoding="utf-8"?>
<p:tagLst xmlns:p="http://schemas.openxmlformats.org/presentationml/2006/main">
  <p:tag name="AS_UNIQUEID" val="19750"/>
</p:tagLst>
</file>

<file path=ppt/tags/tag26.xml><?xml version="1.0" encoding="utf-8"?>
<p:tagLst xmlns:p="http://schemas.openxmlformats.org/presentationml/2006/main">
  <p:tag name="AS_UNIQUEID" val="19751"/>
</p:tagLst>
</file>

<file path=ppt/tags/tag27.xml><?xml version="1.0" encoding="utf-8"?>
<p:tagLst xmlns:p="http://schemas.openxmlformats.org/presentationml/2006/main">
  <p:tag name="AS_UNIQUEID" val="19752"/>
</p:tagLst>
</file>

<file path=ppt/tags/tag28.xml><?xml version="1.0" encoding="utf-8"?>
<p:tagLst xmlns:p="http://schemas.openxmlformats.org/presentationml/2006/main">
  <p:tag name="AS_UNIQUEID" val="19753"/>
</p:tagLst>
</file>

<file path=ppt/tags/tag29.xml><?xml version="1.0" encoding="utf-8"?>
<p:tagLst xmlns:p="http://schemas.openxmlformats.org/presentationml/2006/main">
  <p:tag name="AS_UNIQUEID" val="19754"/>
</p:tagLst>
</file>

<file path=ppt/tags/tag30.xml><?xml version="1.0" encoding="utf-8"?>
<p:tagLst xmlns:p="http://schemas.openxmlformats.org/presentationml/2006/main">
  <p:tag name="AS_UNIQUEID" val="19755"/>
</p:tagLst>
</file>

<file path=ppt/tags/tag31.xml><?xml version="1.0" encoding="utf-8"?>
<p:tagLst xmlns:p="http://schemas.openxmlformats.org/presentationml/2006/main">
  <p:tag name="AS_UNIQUEID" val="19756"/>
</p:tagLst>
</file>

<file path=ppt/tags/tag32.xml><?xml version="1.0" encoding="utf-8"?>
<p:tagLst xmlns:p="http://schemas.openxmlformats.org/presentationml/2006/main">
  <p:tag name="AS_UNIQUEID" val="19757"/>
</p:tagLst>
</file>

<file path=ppt/tags/tag33.xml><?xml version="1.0" encoding="utf-8"?>
<p:tagLst xmlns:p="http://schemas.openxmlformats.org/presentationml/2006/main">
  <p:tag name="AS_UNIQUEID" val="19758"/>
</p:tagLst>
</file>

<file path=ppt/tags/tag34.xml><?xml version="1.0" encoding="utf-8"?>
<p:tagLst xmlns:p="http://schemas.openxmlformats.org/presentationml/2006/main">
  <p:tag name="AS_UNIQUEID" val="19759"/>
</p:tagLst>
</file>

<file path=ppt/tags/tag35.xml><?xml version="1.0" encoding="utf-8"?>
<p:tagLst xmlns:p="http://schemas.openxmlformats.org/presentationml/2006/main">
  <p:tag name="AS_UNIQUEID" val="19760"/>
</p:tagLst>
</file>

<file path=ppt/tags/tag36.xml><?xml version="1.0" encoding="utf-8"?>
<p:tagLst xmlns:p="http://schemas.openxmlformats.org/presentationml/2006/main">
  <p:tag name="AS_UNIQUEID" val="19761"/>
</p:tagLst>
</file>

<file path=ppt/tags/tag37.xml><?xml version="1.0" encoding="utf-8"?>
<p:tagLst xmlns:p="http://schemas.openxmlformats.org/presentationml/2006/main">
  <p:tag name="AS_UNIQUEID" val="19762"/>
</p:tagLst>
</file>

<file path=ppt/tags/tag38.xml><?xml version="1.0" encoding="utf-8"?>
<p:tagLst xmlns:p="http://schemas.openxmlformats.org/presentationml/2006/main">
  <p:tag name="AS_UNIQUEID" val="19763"/>
</p:tagLst>
</file>

<file path=ppt/tags/tag39.xml><?xml version="1.0" encoding="utf-8"?>
<p:tagLst xmlns:p="http://schemas.openxmlformats.org/presentationml/2006/main">
  <p:tag name="AS_UNIQUEID" val="19764"/>
</p:tagLst>
</file>

<file path=ppt/tags/tag40.xml><?xml version="1.0" encoding="utf-8"?>
<p:tagLst xmlns:p="http://schemas.openxmlformats.org/presentationml/2006/main">
  <p:tag name="AS_UNIQUEID" val="19765"/>
</p:tagLst>
</file>

<file path=ppt/tags/tag41.xml><?xml version="1.0" encoding="utf-8"?>
<p:tagLst xmlns:p="http://schemas.openxmlformats.org/presentationml/2006/main">
  <p:tag name="AS_UNIQUEID" val="19766"/>
</p:tagLst>
</file>

<file path=ppt/tags/tag42.xml><?xml version="1.0" encoding="utf-8"?>
<p:tagLst xmlns:p="http://schemas.openxmlformats.org/presentationml/2006/main">
  <p:tag name="AS_UNIQUEID" val="19767"/>
</p:tagLst>
</file>

<file path=ppt/tags/tag43.xml><?xml version="1.0" encoding="utf-8"?>
<p:tagLst xmlns:p="http://schemas.openxmlformats.org/presentationml/2006/main">
  <p:tag name="AS_UNIQUEID" val="19768"/>
</p:tagLst>
</file>

<file path=ppt/tags/tag44.xml><?xml version="1.0" encoding="utf-8"?>
<p:tagLst xmlns:p="http://schemas.openxmlformats.org/presentationml/2006/main">
  <p:tag name="AS_UNIQUEID" val="19769"/>
</p:tagLst>
</file>

<file path=ppt/tags/tag45.xml><?xml version="1.0" encoding="utf-8"?>
<p:tagLst xmlns:p="http://schemas.openxmlformats.org/presentationml/2006/main">
  <p:tag name="AS_UNIQUEID" val="19770"/>
</p:tagLst>
</file>

<file path=ppt/tags/tag46.xml><?xml version="1.0" encoding="utf-8"?>
<p:tagLst xmlns:p="http://schemas.openxmlformats.org/presentationml/2006/main">
  <p:tag name="AS_UNIQUEID" val="19771"/>
</p:tagLst>
</file>

<file path=ppt/tags/tag47.xml><?xml version="1.0" encoding="utf-8"?>
<p:tagLst xmlns:p="http://schemas.openxmlformats.org/presentationml/2006/main">
  <p:tag name="AS_UNIQUEID" val="19772"/>
</p:tagLst>
</file>

<file path=ppt/tags/tag48.xml><?xml version="1.0" encoding="utf-8"?>
<p:tagLst xmlns:p="http://schemas.openxmlformats.org/presentationml/2006/main">
  <p:tag name="AS_UNIQUEID" val="19773"/>
</p:tagLst>
</file>

<file path=ppt/tags/tag49.xml><?xml version="1.0" encoding="utf-8"?>
<p:tagLst xmlns:p="http://schemas.openxmlformats.org/presentationml/2006/main">
  <p:tag name="AS_UNIQUEID" val="19774"/>
</p:tagLst>
</file>

<file path=ppt/tags/tag50.xml><?xml version="1.0" encoding="utf-8"?>
<p:tagLst xmlns:p="http://schemas.openxmlformats.org/presentationml/2006/main">
  <p:tag name="AS_UNIQUEID" val="19775"/>
</p:tagLst>
</file>

<file path=ppt/tags/tag51.xml><?xml version="1.0" encoding="utf-8"?>
<p:tagLst xmlns:p="http://schemas.openxmlformats.org/presentationml/2006/main">
  <p:tag name="AS_UNIQUEID" val="19776"/>
</p:tagLst>
</file>

<file path=ppt/tags/tag52.xml><?xml version="1.0" encoding="utf-8"?>
<p:tagLst xmlns:p="http://schemas.openxmlformats.org/presentationml/2006/main">
  <p:tag name="AS_UNIQUEID" val="19777"/>
</p:tagLst>
</file>

<file path=ppt/tags/tag53.xml><?xml version="1.0" encoding="utf-8"?>
<p:tagLst xmlns:p="http://schemas.openxmlformats.org/presentationml/2006/main">
  <p:tag name="AS_UNIQUEID" val="19778"/>
</p:tagLst>
</file>

<file path=ppt/tags/tag54.xml><?xml version="1.0" encoding="utf-8"?>
<p:tagLst xmlns:p="http://schemas.openxmlformats.org/presentationml/2006/main">
  <p:tag name="AS_UNIQUEID" val="19779"/>
</p:tagLst>
</file>

<file path=ppt/tags/tag55.xml><?xml version="1.0" encoding="utf-8"?>
<p:tagLst xmlns:p="http://schemas.openxmlformats.org/presentationml/2006/main">
  <p:tag name="AS_UNIQUEID" val="19780"/>
</p:tagLst>
</file>

<file path=ppt/tags/tag56.xml><?xml version="1.0" encoding="utf-8"?>
<p:tagLst xmlns:p="http://schemas.openxmlformats.org/presentationml/2006/main">
  <p:tag name="AS_UNIQUEID" val="19781"/>
</p:tagLst>
</file>

<file path=ppt/tags/tag57.xml><?xml version="1.0" encoding="utf-8"?>
<p:tagLst xmlns:p="http://schemas.openxmlformats.org/presentationml/2006/main">
  <p:tag name="AS_UNIQUEID" val="19782"/>
</p:tagLst>
</file>

<file path=ppt/tags/tag58.xml><?xml version="1.0" encoding="utf-8"?>
<p:tagLst xmlns:p="http://schemas.openxmlformats.org/presentationml/2006/main">
  <p:tag name="AS_UNIQUEID" val="19783"/>
</p:tagLst>
</file>

<file path=ppt/tags/tag59.xml><?xml version="1.0" encoding="utf-8"?>
<p:tagLst xmlns:p="http://schemas.openxmlformats.org/presentationml/2006/main">
  <p:tag name="AS_UNIQUEID" val="19784"/>
</p:tagLst>
</file>

<file path=ppt/tags/tag60.xml><?xml version="1.0" encoding="utf-8"?>
<p:tagLst xmlns:p="http://schemas.openxmlformats.org/presentationml/2006/main">
  <p:tag name="AS_UNIQUEID" val="19785"/>
</p:tagLst>
</file>

<file path=ppt/tags/tag61.xml><?xml version="1.0" encoding="utf-8"?>
<p:tagLst xmlns:p="http://schemas.openxmlformats.org/presentationml/2006/main">
  <p:tag name="AS_UNIQUEID" val="19786"/>
</p:tagLst>
</file>

<file path=ppt/tags/tag62.xml><?xml version="1.0" encoding="utf-8"?>
<p:tagLst xmlns:p="http://schemas.openxmlformats.org/presentationml/2006/main">
  <p:tag name="AS_UNIQUEID" val="19787"/>
</p:tagLst>
</file>

<file path=ppt/tags/tag63.xml><?xml version="1.0" encoding="utf-8"?>
<p:tagLst xmlns:p="http://schemas.openxmlformats.org/presentationml/2006/main">
  <p:tag name="AS_UNIQUEID" val="19788"/>
</p:tagLst>
</file>

<file path=ppt/tags/tag64.xml><?xml version="1.0" encoding="utf-8"?>
<p:tagLst xmlns:p="http://schemas.openxmlformats.org/presentationml/2006/main">
  <p:tag name="AS_UNIQUEID" val="19789"/>
</p:tagLst>
</file>

<file path=ppt/tags/tag65.xml><?xml version="1.0" encoding="utf-8"?>
<p:tagLst xmlns:p="http://schemas.openxmlformats.org/presentationml/2006/main">
  <p:tag name="AS_UNIQUEID" val="19790"/>
</p:tagLst>
</file>

<file path=ppt/tags/tag66.xml><?xml version="1.0" encoding="utf-8"?>
<p:tagLst xmlns:p="http://schemas.openxmlformats.org/presentationml/2006/main">
  <p:tag name="AS_UNIQUEID" val="19791"/>
</p:tagLst>
</file>

<file path=ppt/tags/tag67.xml><?xml version="1.0" encoding="utf-8"?>
<p:tagLst xmlns:p="http://schemas.openxmlformats.org/presentationml/2006/main">
  <p:tag name="AS_UNIQUEID" val="19792"/>
</p:tagLst>
</file>

<file path=ppt/tags/tag68.xml><?xml version="1.0" encoding="utf-8"?>
<p:tagLst xmlns:p="http://schemas.openxmlformats.org/presentationml/2006/main">
  <p:tag name="AS_UNIQUEID" val="19793"/>
</p:tagLst>
</file>

<file path=ppt/tags/tag69.xml><?xml version="1.0" encoding="utf-8"?>
<p:tagLst xmlns:p="http://schemas.openxmlformats.org/presentationml/2006/main">
  <p:tag name="AS_UNIQUEID" val="19794"/>
</p:tagLst>
</file>

<file path=ppt/tags/tag70.xml><?xml version="1.0" encoding="utf-8"?>
<p:tagLst xmlns:p="http://schemas.openxmlformats.org/presentationml/2006/main">
  <p:tag name="AS_UNIQUEID" val="19795"/>
</p:tagLst>
</file>

<file path=ppt/tags/tag71.xml><?xml version="1.0" encoding="utf-8"?>
<p:tagLst xmlns:p="http://schemas.openxmlformats.org/presentationml/2006/main">
  <p:tag name="AS_UNIQUEID" val="19796"/>
</p:tagLst>
</file>

<file path=ppt/tags/tag72.xml><?xml version="1.0" encoding="utf-8"?>
<p:tagLst xmlns:p="http://schemas.openxmlformats.org/presentationml/2006/main">
  <p:tag name="AS_UNIQUEID" val="19797"/>
</p:tagLst>
</file>

<file path=ppt/tags/tag73.xml><?xml version="1.0" encoding="utf-8"?>
<p:tagLst xmlns:p="http://schemas.openxmlformats.org/presentationml/2006/main">
  <p:tag name="AS_UNIQUEID" val="19798"/>
</p:tagLst>
</file>

<file path=ppt/tags/tag74.xml><?xml version="1.0" encoding="utf-8"?>
<p:tagLst xmlns:p="http://schemas.openxmlformats.org/presentationml/2006/main">
  <p:tag name="AS_UNIQUEID" val="19799"/>
</p:tagLst>
</file>

<file path=ppt/tags/tag75.xml><?xml version="1.0" encoding="utf-8"?>
<p:tagLst xmlns:p="http://schemas.openxmlformats.org/presentationml/2006/main">
  <p:tag name="AS_UNIQUEID" val="19800"/>
</p:tagLst>
</file>

<file path=ppt/tags/tag76.xml><?xml version="1.0" encoding="utf-8"?>
<p:tagLst xmlns:p="http://schemas.openxmlformats.org/presentationml/2006/main">
  <p:tag name="AS_UNIQUEID" val="19459"/>
</p:tagLst>
</file>

<file path=ppt/tags/tag77.xml><?xml version="1.0" encoding="utf-8"?>
<p:tagLst xmlns:p="http://schemas.openxmlformats.org/presentationml/2006/main">
  <p:tag name="AS_UNIQUEID" val="1946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946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946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946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946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9465"/>
</p:tagLst>
</file>

<file path=ppt/tags/tag83.xml><?xml version="1.0" encoding="utf-8"?>
<p:tagLst xmlns:p="http://schemas.openxmlformats.org/presentationml/2006/main">
  <p:tag name="AS_UNIQUEID" val="1946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946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946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946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947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9471"/>
</p:tagLst>
</file>

<file path=ppt/tags/tag89.xml><?xml version="1.0" encoding="utf-8"?>
<p:tagLst xmlns:p="http://schemas.openxmlformats.org/presentationml/2006/main">
  <p:tag name="AS_UNIQUEID" val="1947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1947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947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947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947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9477"/>
</p:tagLst>
</file>

<file path=ppt/tags/tag95.xml><?xml version="1.0" encoding="utf-8"?>
<p:tagLst xmlns:p="http://schemas.openxmlformats.org/presentationml/2006/main">
  <p:tag name="AS_UNIQUEID" val="1947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1947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1948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1948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1948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948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9484"/>
</p:tagLst>
</file>

<file path=ppt/tags/tag102.xml><?xml version="1.0" encoding="utf-8"?>
<p:tagLst xmlns:p="http://schemas.openxmlformats.org/presentationml/2006/main">
  <p:tag name="AS_UNIQUEID" val="1948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1948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1948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1948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1948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949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949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949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9493"/>
</p:tagLst>
</file>

<file path=ppt/tags/tag111.xml><?xml version="1.0" encoding="utf-8"?>
<p:tagLst xmlns:p="http://schemas.openxmlformats.org/presentationml/2006/main">
  <p:tag name="AS_UNIQUEID" val="1949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1949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1949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1949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19498"/>
</p:tagLst>
</file>

<file path=ppt/tags/tag116.xml><?xml version="1.0" encoding="utf-8"?>
<p:tagLst xmlns:p="http://schemas.openxmlformats.org/presentationml/2006/main">
  <p:tag name="AS_UNIQUEID" val="1949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1950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1950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19502"/>
</p:tagLst>
</file>

<file path=ppt/tags/tag120.xml><?xml version="1.0" encoding="utf-8"?>
<p:tagLst xmlns:p="http://schemas.openxmlformats.org/presentationml/2006/main">
  <p:tag name="AS_UNIQUEID" val="1950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1950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1950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1950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1950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1950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9509"/>
</p:tagLst>
</file>

<file path=ppt/tags/tag127.xml><?xml version="1.0" encoding="utf-8"?>
<p:tagLst xmlns:p="http://schemas.openxmlformats.org/presentationml/2006/main">
  <p:tag name="AS_UNIQUEID" val="1951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1951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1951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1951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1951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19515"/>
</p:tagLst>
</file>

<file path=ppt/tags/tag133.xml><?xml version="1.0" encoding="utf-8"?>
<p:tagLst xmlns:p="http://schemas.openxmlformats.org/presentationml/2006/main">
  <p:tag name="AS_UNIQUEID" val="1951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1951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1951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1951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19520"/>
</p:tagLst>
</file>

<file path=ppt/tags/tag138.xml><?xml version="1.0" encoding="utf-8"?>
<p:tagLst xmlns:p="http://schemas.openxmlformats.org/presentationml/2006/main">
  <p:tag name="AS_UNIQUEID" val="1952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1952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1952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1952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1952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19526"/>
</p:tagLst>
</file>

<file path=ppt/tags/tag144.xml><?xml version="1.0" encoding="utf-8"?>
<p:tagLst xmlns:p="http://schemas.openxmlformats.org/presentationml/2006/main">
  <p:tag name="AS_UNIQUEID" val="19527"/>
</p:tagLst>
</file>

<file path=ppt/tags/tag145.xml><?xml version="1.0" encoding="utf-8"?>
<p:tagLst xmlns:p="http://schemas.openxmlformats.org/presentationml/2006/main">
  <p:tag name="AS_UNIQUEID" val="19528"/>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9529"/>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953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953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1953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19533"/>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19534"/>
</p:tagLst>
</file>

<file path=ppt/tags/tag152.xml><?xml version="1.0" encoding="utf-8"?>
<p:tagLst xmlns:p="http://schemas.openxmlformats.org/presentationml/2006/main">
  <p:tag name="AS_UNIQUEID" val="19535"/>
</p:tagLst>
</file>

<file path=ppt/tags/tag153.xml><?xml version="1.0" encoding="utf-8"?>
<p:tagLst xmlns:p="http://schemas.openxmlformats.org/presentationml/2006/main">
  <p:tag name="AS_UNIQUEID" val="19536"/>
</p:tagLst>
</file>

<file path=ppt/tags/tag154.xml><?xml version="1.0" encoding="utf-8"?>
<p:tagLst xmlns:p="http://schemas.openxmlformats.org/presentationml/2006/main">
  <p:tag name="AS_UNIQUEID" val="19537"/>
</p:tagLst>
</file>

<file path=ppt/tags/tag155.xml><?xml version="1.0" encoding="utf-8"?>
<p:tagLst xmlns:p="http://schemas.openxmlformats.org/presentationml/2006/main">
  <p:tag name="AS_UNIQUEID" val="19538"/>
</p:tagLst>
</file>

<file path=ppt/tags/tag156.xml><?xml version="1.0" encoding="utf-8"?>
<p:tagLst xmlns:p="http://schemas.openxmlformats.org/presentationml/2006/main">
  <p:tag name="AS_UNIQUEID" val="19539"/>
</p:tagLst>
</file>

<file path=ppt/tags/tag157.xml><?xml version="1.0" encoding="utf-8"?>
<p:tagLst xmlns:p="http://schemas.openxmlformats.org/presentationml/2006/main">
  <p:tag name="AS_UNIQUEID" val="19540"/>
</p:tagLst>
</file>

<file path=ppt/tags/tag158.xml><?xml version="1.0" encoding="utf-8"?>
<p:tagLst xmlns:p="http://schemas.openxmlformats.org/presentationml/2006/main">
  <p:tag name="AS_UNIQUEID" val="19541"/>
</p:tagLst>
</file>

<file path=ppt/tags/tag159.xml><?xml version="1.0" encoding="utf-8"?>
<p:tagLst xmlns:p="http://schemas.openxmlformats.org/presentationml/2006/main">
  <p:tag name="AS_UNIQUEID" val="19547"/>
</p:tagLst>
</file>

<file path=ppt/tags/tag160.xml><?xml version="1.0" encoding="utf-8"?>
<p:tagLst xmlns:p="http://schemas.openxmlformats.org/presentationml/2006/main">
  <p:tag name="AS_UNIQUEID" val="19548"/>
</p:tagLst>
</file>

<file path=ppt/tags/tag161.xml><?xml version="1.0" encoding="utf-8"?>
<p:tagLst xmlns:p="http://schemas.openxmlformats.org/presentationml/2006/main">
  <p:tag name="AS_UNIQUEID" val="19549"/>
</p:tagLst>
</file>

<file path=ppt/tags/tag162.xml><?xml version="1.0" encoding="utf-8"?>
<p:tagLst xmlns:p="http://schemas.openxmlformats.org/presentationml/2006/main">
  <p:tag name="KSO_WM_BEAUTIFY_FLAG" val="#wm#"/>
  <p:tag name="KSO_WM_TEMPLATE_CATEGORY" val="custom"/>
  <p:tag name="KSO_WM_TEMPLATE_INDEX" val="20205081"/>
</p:tagLst>
</file>

<file path=ppt/tags/tag163.xml><?xml version="1.0" encoding="utf-8"?>
<p:tagLst xmlns:p="http://schemas.openxmlformats.org/presentationml/2006/main">
  <p:tag name="AS_UNIQUEID" val="19550"/>
</p:tagLst>
</file>

<file path=ppt/tags/tag164.xml><?xml version="1.0" encoding="utf-8"?>
<p:tagLst xmlns:p="http://schemas.openxmlformats.org/presentationml/2006/main">
  <p:tag name="AS_UNIQUEID" val="3689"/>
  <p:tag name="KSO_WM_BEAUTIFY_FLAG" val=""/>
  <p:tag name="KSO_WM_UNIT_TEXT_FILL_FORE_SCHEMECOLOR_INDEX" val="2"/>
  <p:tag name="KSO_WM_UNIT_TEXT_FILL_FORE_SCHEMECOLOR_INDEX_BRIGHTNESS" val="0"/>
  <p:tag name="KSO_WM_UNIT_TEXT_FILL_TYPE" val="1"/>
</p:tagLst>
</file>

<file path=ppt/tags/tag165.xml><?xml version="1.0" encoding="utf-8"?>
<p:tagLst xmlns:p="http://schemas.openxmlformats.org/presentationml/2006/main">
  <p:tag name="AS_UNIQUEID" val="2079"/>
  <p:tag name="KSO_WM_BEAUTIFY_FLAG" val=""/>
</p:tagLst>
</file>

<file path=ppt/tags/tag166.xml><?xml version="1.0" encoding="utf-8"?>
<p:tagLst xmlns:p="http://schemas.openxmlformats.org/presentationml/2006/main">
  <p:tag name="AS_UNIQUEID" val="2067"/>
  <p:tag name="KSO_WM_BEAUTIFY_FLAG" val=""/>
</p:tagLst>
</file>

<file path=ppt/tags/tag167.xml><?xml version="1.0" encoding="utf-8"?>
<p:tagLst xmlns:p="http://schemas.openxmlformats.org/presentationml/2006/main">
  <p:tag name="AS_UNIQUEID" val="2068"/>
  <p:tag name="KSO_WM_BEAUTIFY_FLAG" val=""/>
</p:tagLst>
</file>

<file path=ppt/tags/tag168.xml><?xml version="1.0" encoding="utf-8"?>
<p:tagLst xmlns:p="http://schemas.openxmlformats.org/presentationml/2006/main">
  <p:tag name="AS_UNIQUEID" val="2069"/>
  <p:tag name="KSO_WM_BEAUTIFY_FLAG" val=""/>
</p:tagLst>
</file>

<file path=ppt/tags/tag169.xml><?xml version="1.0" encoding="utf-8"?>
<p:tagLst xmlns:p="http://schemas.openxmlformats.org/presentationml/2006/main">
  <p:tag name="AS_UNIQUEID" val="2070"/>
  <p:tag name="KSO_WM_BEAUTIFY_FLAG" val=""/>
</p:tagLst>
</file>

<file path=ppt/tags/tag170.xml><?xml version="1.0" encoding="utf-8"?>
<p:tagLst xmlns:p="http://schemas.openxmlformats.org/presentationml/2006/main">
  <p:tag name="AS_UNIQUEID" val="2071"/>
  <p:tag name="KSO_WM_BEAUTIFY_FLAG" val=""/>
</p:tagLst>
</file>

<file path=ppt/tags/tag171.xml><?xml version="1.0" encoding="utf-8"?>
<p:tagLst xmlns:p="http://schemas.openxmlformats.org/presentationml/2006/main">
  <p:tag name="AS_UNIQUEID" val="2072"/>
  <p:tag name="KSO_WM_BEAUTIFY_FLAG" val=""/>
</p:tagLst>
</file>

<file path=ppt/tags/tag172.xml><?xml version="1.0" encoding="utf-8"?>
<p:tagLst xmlns:p="http://schemas.openxmlformats.org/presentationml/2006/main">
  <p:tag name="AS_UNIQUEID" val="2073"/>
  <p:tag name="KSO_WM_BEAUTIFY_FLAG" val=""/>
</p:tagLst>
</file>

<file path=ppt/tags/tag173.xml><?xml version="1.0" encoding="utf-8"?>
<p:tagLst xmlns:p="http://schemas.openxmlformats.org/presentationml/2006/main">
  <p:tag name="AS_UNIQUEID" val="2074"/>
  <p:tag name="KSO_WM_BEAUTIFY_FLAG" val=""/>
</p:tagLst>
</file>

<file path=ppt/tags/tag174.xml><?xml version="1.0" encoding="utf-8"?>
<p:tagLst xmlns:p="http://schemas.openxmlformats.org/presentationml/2006/main">
  <p:tag name="AS_UNIQUEID" val="2075"/>
  <p:tag name="KSO_WM_BEAUTIFY_FLAG" val=""/>
</p:tagLst>
</file>

<file path=ppt/tags/tag175.xml><?xml version="1.0" encoding="utf-8"?>
<p:tagLst xmlns:p="http://schemas.openxmlformats.org/presentationml/2006/main">
  <p:tag name="AS_UNIQUEID" val="2076"/>
  <p:tag name="KSO_WM_BEAUTIFY_FLAG" val=""/>
</p:tagLst>
</file>

<file path=ppt/tags/tag176.xml><?xml version="1.0" encoding="utf-8"?>
<p:tagLst xmlns:p="http://schemas.openxmlformats.org/presentationml/2006/main">
  <p:tag name="AS_UNIQUEID" val="2077"/>
  <p:tag name="KSO_WM_BEAUTIFY_FLAG" val=""/>
</p:tagLst>
</file>

<file path=ppt/tags/tag177.xml><?xml version="1.0" encoding="utf-8"?>
<p:tagLst xmlns:p="http://schemas.openxmlformats.org/presentationml/2006/main">
  <p:tag name="AS_UNIQUEID" val="2078"/>
  <p:tag name="KSO_WM_BEAUTIFY_FLAG" val=""/>
</p:tagLst>
</file>

<file path=ppt/tags/tag178.xml><?xml version="1.0" encoding="utf-8"?>
<p:tagLst xmlns:p="http://schemas.openxmlformats.org/presentationml/2006/main">
  <p:tag name="AS_UNIQUEID" val="2081"/>
  <p:tag name="KSO_WM_BEAUTIFY_FLAG" val=""/>
</p:tagLst>
</file>

<file path=ppt/tags/tag179.xml><?xml version="1.0" encoding="utf-8"?>
<p:tagLst xmlns:p="http://schemas.openxmlformats.org/presentationml/2006/main">
  <p:tag name="AS_UNIQUEID" val="19551"/>
</p:tagLst>
</file>

<file path=ppt/tags/tag180.xml><?xml version="1.0" encoding="utf-8"?>
<p:tagLst xmlns:p="http://schemas.openxmlformats.org/presentationml/2006/main">
  <p:tag name="AS_UNIQUEID" val="1930"/>
</p:tagLst>
</file>

<file path=ppt/tags/tag181.xml><?xml version="1.0" encoding="utf-8"?>
<p:tagLst xmlns:p="http://schemas.openxmlformats.org/presentationml/2006/main">
  <p:tag name="AS_UNIQUEID" val="1931"/>
</p:tagLst>
</file>

<file path=ppt/tags/tag182.xml><?xml version="1.0" encoding="utf-8"?>
<p:tagLst xmlns:p="http://schemas.openxmlformats.org/presentationml/2006/main">
  <p:tag name="AS_UNIQUEID" val="1932"/>
</p:tagLst>
</file>

<file path=ppt/tags/tag183.xml><?xml version="1.0" encoding="utf-8"?>
<p:tagLst xmlns:p="http://schemas.openxmlformats.org/presentationml/2006/main">
  <p:tag name="AS_UNIQUEID" val="19552"/>
</p:tagLst>
</file>

<file path=ppt/tags/tag184.xml><?xml version="1.0" encoding="utf-8"?>
<p:tagLst xmlns:p="http://schemas.openxmlformats.org/presentationml/2006/main">
  <p:tag name="AS_UNIQUEID" val="7666"/>
</p:tagLst>
</file>

<file path=ppt/tags/tag185.xml><?xml version="1.0" encoding="utf-8"?>
<p:tagLst xmlns:p="http://schemas.openxmlformats.org/presentationml/2006/main">
  <p:tag name="AS_UNIQUEID" val="1939"/>
</p:tagLst>
</file>

<file path=ppt/tags/tag186.xml><?xml version="1.0" encoding="utf-8"?>
<p:tagLst xmlns:p="http://schemas.openxmlformats.org/presentationml/2006/main">
  <p:tag name="AS_UNIQUEID" val="1941"/>
</p:tagLst>
</file>

<file path=ppt/tags/tag187.xml><?xml version="1.0" encoding="utf-8"?>
<p:tagLst xmlns:p="http://schemas.openxmlformats.org/presentationml/2006/main">
  <p:tag name="AS_UNIQUEID" val="1951"/>
</p:tagLst>
</file>

<file path=ppt/tags/tag188.xml><?xml version="1.0" encoding="utf-8"?>
<p:tagLst xmlns:p="http://schemas.openxmlformats.org/presentationml/2006/main">
  <p:tag name="AS_UNIQUEID" val="1952"/>
</p:tagLst>
</file>

<file path=ppt/tags/tag189.xml><?xml version="1.0" encoding="utf-8"?>
<p:tagLst xmlns:p="http://schemas.openxmlformats.org/presentationml/2006/main">
  <p:tag name="AS_UNIQUEID" val="1953"/>
</p:tagLst>
</file>

<file path=ppt/tags/tag190.xml><?xml version="1.0" encoding="utf-8"?>
<p:tagLst xmlns:p="http://schemas.openxmlformats.org/presentationml/2006/main">
  <p:tag name="AS_UNIQUEID" val="1954"/>
</p:tagLst>
</file>

<file path=ppt/tags/tag191.xml><?xml version="1.0" encoding="utf-8"?>
<p:tagLst xmlns:p="http://schemas.openxmlformats.org/presentationml/2006/main">
  <p:tag name="AS_UNIQUEID" val="7667"/>
</p:tagLst>
</file>

<file path=ppt/tags/tag192.xml><?xml version="1.0" encoding="utf-8"?>
<p:tagLst xmlns:p="http://schemas.openxmlformats.org/presentationml/2006/main">
  <p:tag name="AS_UNIQUEID" val="7668"/>
</p:tagLst>
</file>

<file path=ppt/tags/tag193.xml><?xml version="1.0" encoding="utf-8"?>
<p:tagLst xmlns:p="http://schemas.openxmlformats.org/presentationml/2006/main">
  <p:tag name="AS_UNIQUEID" val="7669"/>
</p:tagLst>
</file>

<file path=ppt/tags/tag194.xml><?xml version="1.0" encoding="utf-8"?>
<p:tagLst xmlns:p="http://schemas.openxmlformats.org/presentationml/2006/main">
  <p:tag name="AS_UNIQUEID" val="7670"/>
</p:tagLst>
</file>

<file path=ppt/tags/tag195.xml><?xml version="1.0" encoding="utf-8"?>
<p:tagLst xmlns:p="http://schemas.openxmlformats.org/presentationml/2006/main">
  <p:tag name="AS_UNIQUEID" val="7671"/>
</p:tagLst>
</file>

<file path=ppt/tags/tag196.xml><?xml version="1.0" encoding="utf-8"?>
<p:tagLst xmlns:p="http://schemas.openxmlformats.org/presentationml/2006/main">
  <p:tag name="AS_UNIQUEID" val="1941"/>
</p:tagLst>
</file>

<file path=ppt/tags/tag197.xml><?xml version="1.0" encoding="utf-8"?>
<p:tagLst xmlns:p="http://schemas.openxmlformats.org/presentationml/2006/main">
  <p:tag name="AS_UNIQUEID" val="1941"/>
</p:tagLst>
</file>

<file path=ppt/tags/tag198.xml><?xml version="1.0" encoding="utf-8"?>
<p:tagLst xmlns:p="http://schemas.openxmlformats.org/presentationml/2006/main">
  <p:tag name="AS_UNIQUEID" val="7672"/>
</p:tagLst>
</file>

<file path=ppt/tags/tag199.xml><?xml version="1.0" encoding="utf-8"?>
<p:tagLst xmlns:p="http://schemas.openxmlformats.org/presentationml/2006/main">
  <p:tag name="AS_UNIQUEID" val="7673"/>
</p:tagLst>
</file>

<file path=ppt/tags/tag200.xml><?xml version="1.0" encoding="utf-8"?>
<p:tagLst xmlns:p="http://schemas.openxmlformats.org/presentationml/2006/main">
  <p:tag name="AS_UNIQUEID" val="2387"/>
  <p:tag name="KSO_WM_BEAUTIFY_FLAG" val=""/>
</p:tagLst>
</file>

<file path=ppt/tags/tag201.xml><?xml version="1.0" encoding="utf-8"?>
<p:tagLst xmlns:p="http://schemas.openxmlformats.org/presentationml/2006/main">
  <p:tag name="AS_UNIQUEID" val="2387"/>
  <p:tag name="KSO_WM_BEAUTIFY_FLAG" val=""/>
</p:tagLst>
</file>

<file path=ppt/tags/tag202.xml><?xml version="1.0" encoding="utf-8"?>
<p:tagLst xmlns:p="http://schemas.openxmlformats.org/presentationml/2006/main">
  <p:tag name="AS_UNIQUEID" val="2387"/>
  <p:tag name="KSO_WM_BEAUTIFY_FLAG" val=""/>
</p:tagLst>
</file>

<file path=ppt/tags/tag203.xml><?xml version="1.0" encoding="utf-8"?>
<p:tagLst xmlns:p="http://schemas.openxmlformats.org/presentationml/2006/main">
  <p:tag name="AS_UNIQUEID" val="2387"/>
  <p:tag name="KSO_WM_BEAUTIFY_FLAG" val=""/>
</p:tagLst>
</file>

<file path=ppt/tags/tag204.xml><?xml version="1.0" encoding="utf-8"?>
<p:tagLst xmlns:p="http://schemas.openxmlformats.org/presentationml/2006/main">
  <p:tag name="AS_UNIQUEID" val="2387"/>
  <p:tag name="KSO_WM_BEAUTIFY_FLAG" val=""/>
</p:tagLst>
</file>

<file path=ppt/tags/tag205.xml><?xml version="1.0" encoding="utf-8"?>
<p:tagLst xmlns:p="http://schemas.openxmlformats.org/presentationml/2006/main">
  <p:tag name="AS_UNIQUEID" val="19553"/>
</p:tagLst>
</file>

<file path=ppt/tags/tag206.xml><?xml version="1.0" encoding="utf-8"?>
<p:tagLst xmlns:p="http://schemas.openxmlformats.org/presentationml/2006/main">
  <p:tag name="KSO_WM_SPECIAL_SOURCE" val="bdnull"/>
</p:tagLst>
</file>

<file path=ppt/tags/tag207.xml><?xml version="1.0" encoding="utf-8"?>
<p:tagLst xmlns:p="http://schemas.openxmlformats.org/presentationml/2006/main">
  <p:tag name="AS_UNIQUEID" val="19554"/>
</p:tagLst>
</file>

<file path=ppt/tags/tag208.xml><?xml version="1.0" encoding="utf-8"?>
<p:tagLst xmlns:p="http://schemas.openxmlformats.org/presentationml/2006/main">
  <p:tag name="AS_UNIQUEID" val="19555"/>
</p:tagLst>
</file>

<file path=ppt/tags/tag209.xml><?xml version="1.0" encoding="utf-8"?>
<p:tagLst xmlns:p="http://schemas.openxmlformats.org/presentationml/2006/main">
  <p:tag name="AS_UNIQUEID" val="19556"/>
</p:tagLst>
</file>

<file path=ppt/tags/tag210.xml><?xml version="1.0" encoding="utf-8"?>
<p:tagLst xmlns:p="http://schemas.openxmlformats.org/presentationml/2006/main">
  <p:tag name="AS_UNIQUEID" val="19557"/>
</p:tagLst>
</file>

<file path=ppt/tags/tag211.xml><?xml version="1.0" encoding="utf-8"?>
<p:tagLst xmlns:p="http://schemas.openxmlformats.org/presentationml/2006/main">
  <p:tag name="AS_UNIQUEID" val="19558"/>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212.xml><?xml version="1.0" encoding="utf-8"?>
<p:tagLst xmlns:p="http://schemas.openxmlformats.org/presentationml/2006/main">
  <p:tag name="AS_UNIQUEID" val="19559"/>
</p:tagLst>
</file>

<file path=ppt/tags/tag21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4.xml><?xml version="1.0" encoding="utf-8"?>
<p:tagLst xmlns:p="http://schemas.openxmlformats.org/presentationml/2006/main">
  <p:tag name="AS_UNIQUEID" val="19560"/>
</p:tagLst>
</file>

<file path=ppt/tags/tag215.xml><?xml version="1.0" encoding="utf-8"?>
<p:tagLst xmlns:p="http://schemas.openxmlformats.org/presentationml/2006/main">
  <p:tag name="AS_UNIQUEID" val="2121"/>
</p:tagLst>
</file>

<file path=ppt/tags/tag216.xml><?xml version="1.0" encoding="utf-8"?>
<p:tagLst xmlns:p="http://schemas.openxmlformats.org/presentationml/2006/main">
  <p:tag name="AS_UNIQUEID" val="2122"/>
</p:tagLst>
</file>

<file path=ppt/tags/tag217.xml><?xml version="1.0" encoding="utf-8"?>
<p:tagLst xmlns:p="http://schemas.openxmlformats.org/presentationml/2006/main">
  <p:tag name="AS_UNIQUEID" val="19561"/>
</p:tagLst>
</file>

<file path=ppt/tags/tag218.xml><?xml version="1.0" encoding="utf-8"?>
<p:tagLst xmlns:p="http://schemas.openxmlformats.org/presentationml/2006/main">
  <p:tag name="AS_UNIQUEID" val="2128"/>
</p:tagLst>
</file>

<file path=ppt/tags/tag219.xml><?xml version="1.0" encoding="utf-8"?>
<p:tagLst xmlns:p="http://schemas.openxmlformats.org/presentationml/2006/main">
  <p:tag name="AS_UNIQUEID" val="19562"/>
</p:tagLst>
</file>

<file path=ppt/tags/tag220.xml><?xml version="1.0" encoding="utf-8"?>
<p:tagLst xmlns:p="http://schemas.openxmlformats.org/presentationml/2006/main">
  <p:tag name="AS_UNIQUEID" val="2695"/>
  <p:tag name="KSO_WM_BEAUTIFY_FLAG" val=""/>
</p:tagLst>
</file>

<file path=ppt/tags/tag221.xml><?xml version="1.0" encoding="utf-8"?>
<p:tagLst xmlns:p="http://schemas.openxmlformats.org/presentationml/2006/main">
  <p:tag name="AS_UNIQUEID" val="2815"/>
  <p:tag name="KSO_WM_BEAUTIFY_FLAG" val=""/>
</p:tagLst>
</file>

<file path=ppt/tags/tag222.xml><?xml version="1.0" encoding="utf-8"?>
<p:tagLst xmlns:p="http://schemas.openxmlformats.org/presentationml/2006/main">
  <p:tag name="AS_UNIQUEID" val="15080"/>
</p:tagLst>
</file>

<file path=ppt/tags/tag223.xml><?xml version="1.0" encoding="utf-8"?>
<p:tagLst xmlns:p="http://schemas.openxmlformats.org/presentationml/2006/main">
  <p:tag name="AS_UNIQUEID" val="2794"/>
  <p:tag name="KSO_WM_BEAUTIFY_FLAG" val=""/>
</p:tagLst>
</file>

<file path=ppt/tags/tag224.xml><?xml version="1.0" encoding="utf-8"?>
<p:tagLst xmlns:p="http://schemas.openxmlformats.org/presentationml/2006/main">
  <p:tag name="AS_UNIQUEID" val="2795"/>
  <p:tag name="KSO_WM_BEAUTIFY_FLAG" val=""/>
</p:tagLst>
</file>

<file path=ppt/tags/tag225.xml><?xml version="1.0" encoding="utf-8"?>
<p:tagLst xmlns:p="http://schemas.openxmlformats.org/presentationml/2006/main">
  <p:tag name="AS_UNIQUEID" val="15081"/>
  <p:tag name="KSO_WM_BEAUTIFY_FLAG" val=""/>
</p:tagLst>
</file>

<file path=ppt/tags/tag226.xml><?xml version="1.0" encoding="utf-8"?>
<p:tagLst xmlns:p="http://schemas.openxmlformats.org/presentationml/2006/main">
  <p:tag name="AS_UNIQUEID" val="15082"/>
</p:tagLst>
</file>

<file path=ppt/tags/tag227.xml><?xml version="1.0" encoding="utf-8"?>
<p:tagLst xmlns:p="http://schemas.openxmlformats.org/presentationml/2006/main">
  <p:tag name="AS_UNIQUEID" val="2819"/>
  <p:tag name="KSO_WM_BEAUTIFY_FLAG" val=""/>
</p:tagLst>
</file>

<file path=ppt/tags/tag228.xml><?xml version="1.0" encoding="utf-8"?>
<p:tagLst xmlns:p="http://schemas.openxmlformats.org/presentationml/2006/main">
  <p:tag name="AS_UNIQUEID" val="2823"/>
  <p:tag name="KSO_WM_BEAUTIFY_FLAG" val=""/>
</p:tagLst>
</file>

<file path=ppt/tags/tag229.xml><?xml version="1.0" encoding="utf-8"?>
<p:tagLst xmlns:p="http://schemas.openxmlformats.org/presentationml/2006/main">
  <p:tag name="AS_UNIQUEID" val="15083"/>
  <p:tag name="KSO_WM_BEAUTIFY_FLAG" val=""/>
</p:tagLst>
</file>

<file path=ppt/tags/tag230.xml><?xml version="1.0" encoding="utf-8"?>
<p:tagLst xmlns:p="http://schemas.openxmlformats.org/presentationml/2006/main">
  <p:tag name="AS_UNIQUEID" val="15084"/>
  <p:tag name="KSO_WM_BEAUTIFY_FLAG" val=""/>
</p:tagLst>
</file>

<file path=ppt/tags/tag231.xml><?xml version="1.0" encoding="utf-8"?>
<p:tagLst xmlns:p="http://schemas.openxmlformats.org/presentationml/2006/main">
  <p:tag name="AS_UNIQUEID" val="15059"/>
  <p:tag name="KSO_WM_BEAUTIFY_FLAG" val=""/>
</p:tagLst>
</file>

<file path=ppt/tags/tag232.xml><?xml version="1.0" encoding="utf-8"?>
<p:tagLst xmlns:p="http://schemas.openxmlformats.org/presentationml/2006/main">
  <p:tag name="AS_UNIQUEID" val="2692"/>
  <p:tag name="KSO_WM_BEAUTIFY_FLAG" val=""/>
</p:tagLst>
</file>

<file path=ppt/tags/tag233.xml><?xml version="1.0" encoding="utf-8"?>
<p:tagLst xmlns:p="http://schemas.openxmlformats.org/presentationml/2006/main">
  <p:tag name="AS_UNIQUEID" val="2698"/>
  <p:tag name="KSO_WM_BEAUTIFY_FLAG" val=""/>
</p:tagLst>
</file>

<file path=ppt/tags/tag234.xml><?xml version="1.0" encoding="utf-8"?>
<p:tagLst xmlns:p="http://schemas.openxmlformats.org/presentationml/2006/main">
  <p:tag name="AS_UNIQUEID" val="2704"/>
  <p:tag name="KSO_WM_BEAUTIFY_FLAG" val=""/>
</p:tagLst>
</file>

<file path=ppt/tags/tag235.xml><?xml version="1.0" encoding="utf-8"?>
<p:tagLst xmlns:p="http://schemas.openxmlformats.org/presentationml/2006/main">
  <p:tag name="AS_UNIQUEID" val="2701"/>
  <p:tag name="KSO_WM_BEAUTIFY_FLAG" val=""/>
</p:tagLst>
</file>

<file path=ppt/tags/tag236.xml><?xml version="1.0" encoding="utf-8"?>
<p:tagLst xmlns:p="http://schemas.openxmlformats.org/presentationml/2006/main">
  <p:tag name="AS_UNIQUEID" val="15061"/>
  <p:tag name="KSO_WM_BEAUTIFY_FLAG" val=""/>
</p:tagLst>
</file>

<file path=ppt/tags/tag237.xml><?xml version="1.0" encoding="utf-8"?>
<p:tagLst xmlns:p="http://schemas.openxmlformats.org/presentationml/2006/main">
  <p:tag name="AS_UNIQUEID" val="2775"/>
  <p:tag name="KSO_WM_BEAUTIFY_FLAG" val=""/>
</p:tagLst>
</file>

<file path=ppt/tags/tag238.xml><?xml version="1.0" encoding="utf-8"?>
<p:tagLst xmlns:p="http://schemas.openxmlformats.org/presentationml/2006/main">
  <p:tag name="AS_UNIQUEID" val="2783"/>
  <p:tag name="KSO_WM_BEAUTIFY_FLAG" val=""/>
</p:tagLst>
</file>

<file path=ppt/tags/tag239.xml><?xml version="1.0" encoding="utf-8"?>
<p:tagLst xmlns:p="http://schemas.openxmlformats.org/presentationml/2006/main">
  <p:tag name="AS_UNIQUEID" val="15072"/>
  <p:tag name="KSO_WM_BEAUTIFY_FLAG" val=""/>
</p:tagLst>
</file>

<file path=ppt/tags/tag240.xml><?xml version="1.0" encoding="utf-8"?>
<p:tagLst xmlns:p="http://schemas.openxmlformats.org/presentationml/2006/main">
  <p:tag name="AS_UNIQUEID" val="2767"/>
  <p:tag name="KSO_WM_BEAUTIFY_FLAG" val=""/>
</p:tagLst>
</file>

<file path=ppt/tags/tag241.xml><?xml version="1.0" encoding="utf-8"?>
<p:tagLst xmlns:p="http://schemas.openxmlformats.org/presentationml/2006/main">
  <p:tag name="AS_UNIQUEID" val="15071"/>
  <p:tag name="KSO_WM_BEAUTIFY_FLAG" val=""/>
</p:tagLst>
</file>

<file path=ppt/tags/tag242.xml><?xml version="1.0" encoding="utf-8"?>
<p:tagLst xmlns:p="http://schemas.openxmlformats.org/presentationml/2006/main">
  <p:tag name="AS_UNIQUEID" val="2799"/>
  <p:tag name="KSO_WM_BEAUTIFY_FLAG" val=""/>
</p:tagLst>
</file>

<file path=ppt/tags/tag243.xml><?xml version="1.0" encoding="utf-8"?>
<p:tagLst xmlns:p="http://schemas.openxmlformats.org/presentationml/2006/main">
  <p:tag name="AS_UNIQUEID" val="15063"/>
  <p:tag name="KSO_WM_BEAUTIFY_FLAG" val=""/>
</p:tagLst>
</file>

<file path=ppt/tags/tag244.xml><?xml version="1.0" encoding="utf-8"?>
<p:tagLst xmlns:p="http://schemas.openxmlformats.org/presentationml/2006/main">
  <p:tag name="AS_UNIQUEID" val="2786"/>
  <p:tag name="KSO_WM_BEAUTIFY_FLAG" val=""/>
</p:tagLst>
</file>

<file path=ppt/tags/tag245.xml><?xml version="1.0" encoding="utf-8"?>
<p:tagLst xmlns:p="http://schemas.openxmlformats.org/presentationml/2006/main">
  <p:tag name="AS_UNIQUEID" val="2790"/>
  <p:tag name="KSO_WM_BEAUTIFY_FLAG" val=""/>
</p:tagLst>
</file>

<file path=ppt/tags/tag246.xml><?xml version="1.0" encoding="utf-8"?>
<p:tagLst xmlns:p="http://schemas.openxmlformats.org/presentationml/2006/main">
  <p:tag name="AS_UNIQUEID" val="15074"/>
  <p:tag name="KSO_WM_BEAUTIFY_FLAG" val=""/>
</p:tagLst>
</file>

<file path=ppt/tags/tag247.xml><?xml version="1.0" encoding="utf-8"?>
<p:tagLst xmlns:p="http://schemas.openxmlformats.org/presentationml/2006/main">
  <p:tag name="AS_UNIQUEID" val="2782"/>
  <p:tag name="KSO_WM_BEAUTIFY_FLAG" val=""/>
</p:tagLst>
</file>

<file path=ppt/tags/tag248.xml><?xml version="1.0" encoding="utf-8"?>
<p:tagLst xmlns:p="http://schemas.openxmlformats.org/presentationml/2006/main">
  <p:tag name="AS_UNIQUEID" val="2784"/>
  <p:tag name="KSO_WM_BEAUTIFY_FLAG" val=""/>
</p:tagLst>
</file>

<file path=ppt/tags/tag249.xml><?xml version="1.0" encoding="utf-8"?>
<p:tagLst xmlns:p="http://schemas.openxmlformats.org/presentationml/2006/main">
  <p:tag name="AS_UNIQUEID" val="15077"/>
  <p:tag name="KSO_WM_BEAUTIFY_FLAG" val=""/>
</p:tagLst>
</file>

<file path=ppt/tags/tag250.xml><?xml version="1.0" encoding="utf-8"?>
<p:tagLst xmlns:p="http://schemas.openxmlformats.org/presentationml/2006/main">
  <p:tag name="AS_UNIQUEID" val="15068"/>
  <p:tag name="KSO_WM_BEAUTIFY_FLAG" val=""/>
</p:tagLst>
</file>

<file path=ppt/tags/tag251.xml><?xml version="1.0" encoding="utf-8"?>
<p:tagLst xmlns:p="http://schemas.openxmlformats.org/presentationml/2006/main">
  <p:tag name="AS_UNIQUEID" val="15066"/>
  <p:tag name="KSO_WM_BEAUTIFY_FLAG" val=""/>
</p:tagLst>
</file>

<file path=ppt/tags/tag252.xml><?xml version="1.0" encoding="utf-8"?>
<p:tagLst xmlns:p="http://schemas.openxmlformats.org/presentationml/2006/main">
  <p:tag name="AS_UNIQUEID" val="2803"/>
  <p:tag name="KSO_WM_BEAUTIFY_FLAG" val=""/>
</p:tagLst>
</file>

<file path=ppt/tags/tag253.xml><?xml version="1.0" encoding="utf-8"?>
<p:tagLst xmlns:p="http://schemas.openxmlformats.org/presentationml/2006/main">
  <p:tag name="AS_UNIQUEID" val="2807"/>
  <p:tag name="KSO_WM_BEAUTIFY_FLAG" val=""/>
</p:tagLst>
</file>

<file path=ppt/tags/tag254.xml><?xml version="1.0" encoding="utf-8"?>
<p:tagLst xmlns:p="http://schemas.openxmlformats.org/presentationml/2006/main">
  <p:tag name="AS_UNIQUEID" val="2811"/>
  <p:tag name="KSO_WM_BEAUTIFY_FLAG" val=""/>
</p:tagLst>
</file>

<file path=ppt/tags/tag255.xml><?xml version="1.0" encoding="utf-8"?>
<p:tagLst xmlns:p="http://schemas.openxmlformats.org/presentationml/2006/main">
  <p:tag name="AS_UNIQUEID" val="15079"/>
  <p:tag name="KSO_WM_BEAUTIFY_FLAG" val=""/>
</p:tagLst>
</file>

<file path=ppt/tags/tag256.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257.xml><?xml version="1.0" encoding="utf-8"?>
<p:tagLst xmlns:p="http://schemas.openxmlformats.org/presentationml/2006/main">
  <p:tag name="AS_UNIQUEID" val="19563"/>
</p:tagLst>
</file>

<file path=ppt/tags/tag258.xml><?xml version="1.0" encoding="utf-8"?>
<p:tagLst xmlns:p="http://schemas.openxmlformats.org/presentationml/2006/main">
  <p:tag name="AS_UNIQUEID" val="2121"/>
</p:tagLst>
</file>

<file path=ppt/tags/tag259.xml><?xml version="1.0" encoding="utf-8"?>
<p:tagLst xmlns:p="http://schemas.openxmlformats.org/presentationml/2006/main">
  <p:tag name="AS_UNIQUEID" val="2122"/>
</p:tagLst>
</file>

<file path=ppt/tags/tag260.xml><?xml version="1.0" encoding="utf-8"?>
<p:tagLst xmlns:p="http://schemas.openxmlformats.org/presentationml/2006/main">
  <p:tag name="AS_UNIQUEID" val="19564"/>
</p:tagLst>
</file>

<file path=ppt/tags/tag261.xml><?xml version="1.0" encoding="utf-8"?>
<p:tagLst xmlns:p="http://schemas.openxmlformats.org/presentationml/2006/main">
  <p:tag name="AS_UNIQUEID" val="2145"/>
</p:tagLst>
</file>

<file path=ppt/tags/tag262.xml><?xml version="1.0" encoding="utf-8"?>
<p:tagLst xmlns:p="http://schemas.openxmlformats.org/presentationml/2006/main">
  <p:tag name="AS_UNIQUEID" val="2154"/>
</p:tagLst>
</file>

<file path=ppt/tags/tag263.xml><?xml version="1.0" encoding="utf-8"?>
<p:tagLst xmlns:p="http://schemas.openxmlformats.org/presentationml/2006/main">
  <p:tag name="AS_UNIQUEID" val="2163"/>
</p:tagLst>
</file>

<file path=ppt/tags/tag264.xml><?xml version="1.0" encoding="utf-8"?>
<p:tagLst xmlns:p="http://schemas.openxmlformats.org/presentationml/2006/main">
  <p:tag name="AS_UNIQUEID" val="2172"/>
</p:tagLst>
</file>

<file path=ppt/tags/tag265.xml><?xml version="1.0" encoding="utf-8"?>
<p:tagLst xmlns:p="http://schemas.openxmlformats.org/presentationml/2006/main">
  <p:tag name="AS_UNIQUEID" val="2175"/>
</p:tagLst>
</file>

<file path=ppt/tags/tag266.xml><?xml version="1.0" encoding="utf-8"?>
<p:tagLst xmlns:p="http://schemas.openxmlformats.org/presentationml/2006/main">
  <p:tag name="AS_UNIQUEID" val="2177"/>
</p:tagLst>
</file>

<file path=ppt/tags/tag267.xml><?xml version="1.0" encoding="utf-8"?>
<p:tagLst xmlns:p="http://schemas.openxmlformats.org/presentationml/2006/main">
  <p:tag name="AS_UNIQUEID" val="2178"/>
</p:tagLst>
</file>

<file path=ppt/tags/tag268.xml><?xml version="1.0" encoding="utf-8"?>
<p:tagLst xmlns:p="http://schemas.openxmlformats.org/presentationml/2006/main">
  <p:tag name="AS_UNIQUEID" val="2179"/>
</p:tagLst>
</file>

<file path=ppt/tags/tag269.xml><?xml version="1.0" encoding="utf-8"?>
<p:tagLst xmlns:p="http://schemas.openxmlformats.org/presentationml/2006/main">
  <p:tag name="AS_UNIQUEID" val="2124"/>
</p:tagLst>
</file>

<file path=ppt/tags/tag270.xml><?xml version="1.0" encoding="utf-8"?>
<p:tagLst xmlns:p="http://schemas.openxmlformats.org/presentationml/2006/main">
  <p:tag name="AS_UNIQUEID" val="2125"/>
</p:tagLst>
</file>

<file path=ppt/tags/tag271.xml><?xml version="1.0" encoding="utf-8"?>
<p:tagLst xmlns:p="http://schemas.openxmlformats.org/presentationml/2006/main">
  <p:tag name="AS_UNIQUEID" val="2128"/>
</p:tagLst>
</file>

<file path=ppt/tags/tag272.xml><?xml version="1.0" encoding="utf-8"?>
<p:tagLst xmlns:p="http://schemas.openxmlformats.org/presentationml/2006/main">
  <p:tag name="AS_UNIQUEID" val="2129"/>
</p:tagLst>
</file>

<file path=ppt/tags/tag273.xml><?xml version="1.0" encoding="utf-8"?>
<p:tagLst xmlns:p="http://schemas.openxmlformats.org/presentationml/2006/main">
  <p:tag name="AS_UNIQUEID" val="2130"/>
</p:tagLst>
</file>

<file path=ppt/tags/tag274.xml><?xml version="1.0" encoding="utf-8"?>
<p:tagLst xmlns:p="http://schemas.openxmlformats.org/presentationml/2006/main">
  <p:tag name="AS_UNIQUEID" val="2131"/>
</p:tagLst>
</file>

<file path=ppt/tags/tag275.xml><?xml version="1.0" encoding="utf-8"?>
<p:tagLst xmlns:p="http://schemas.openxmlformats.org/presentationml/2006/main">
  <p:tag name="AS_UNIQUEID" val="2132"/>
</p:tagLst>
</file>

<file path=ppt/tags/tag276.xml><?xml version="1.0" encoding="utf-8"?>
<p:tagLst xmlns:p="http://schemas.openxmlformats.org/presentationml/2006/main">
  <p:tag name="AS_UNIQUEID" val="2133"/>
</p:tagLst>
</file>

<file path=ppt/tags/tag277.xml><?xml version="1.0" encoding="utf-8"?>
<p:tagLst xmlns:p="http://schemas.openxmlformats.org/presentationml/2006/main">
  <p:tag name="AS_UNIQUEID" val="2134"/>
</p:tagLst>
</file>

<file path=ppt/tags/tag278.xml><?xml version="1.0" encoding="utf-8"?>
<p:tagLst xmlns:p="http://schemas.openxmlformats.org/presentationml/2006/main">
  <p:tag name="AS_UNIQUEID" val="2135"/>
</p:tagLst>
</file>

<file path=ppt/tags/tag279.xml><?xml version="1.0" encoding="utf-8"?>
<p:tagLst xmlns:p="http://schemas.openxmlformats.org/presentationml/2006/main">
  <p:tag name="AS_UNIQUEID" val="2136"/>
</p:tagLst>
</file>

<file path=ppt/tags/tag280.xml><?xml version="1.0" encoding="utf-8"?>
<p:tagLst xmlns:p="http://schemas.openxmlformats.org/presentationml/2006/main">
  <p:tag name="AS_UNIQUEID" val="2137"/>
</p:tagLst>
</file>

<file path=ppt/tags/tag281.xml><?xml version="1.0" encoding="utf-8"?>
<p:tagLst xmlns:p="http://schemas.openxmlformats.org/presentationml/2006/main">
  <p:tag name="AS_UNIQUEID" val="2139"/>
</p:tagLst>
</file>

<file path=ppt/tags/tag282.xml><?xml version="1.0" encoding="utf-8"?>
<p:tagLst xmlns:p="http://schemas.openxmlformats.org/presentationml/2006/main">
  <p:tag name="AS_UNIQUEID" val="2140"/>
</p:tagLst>
</file>

<file path=ppt/tags/tag283.xml><?xml version="1.0" encoding="utf-8"?>
<p:tagLst xmlns:p="http://schemas.openxmlformats.org/presentationml/2006/main">
  <p:tag name="AS_UNIQUEID" val="2141"/>
</p:tagLst>
</file>

<file path=ppt/tags/tag284.xml><?xml version="1.0" encoding="utf-8"?>
<p:tagLst xmlns:p="http://schemas.openxmlformats.org/presentationml/2006/main">
  <p:tag name="AS_UNIQUEID" val="2142"/>
</p:tagLst>
</file>

<file path=ppt/tags/tag285.xml><?xml version="1.0" encoding="utf-8"?>
<p:tagLst xmlns:p="http://schemas.openxmlformats.org/presentationml/2006/main">
  <p:tag name="AS_UNIQUEID" val="2143"/>
</p:tagLst>
</file>

<file path=ppt/tags/tag286.xml><?xml version="1.0" encoding="utf-8"?>
<p:tagLst xmlns:p="http://schemas.openxmlformats.org/presentationml/2006/main">
  <p:tag name="AS_UNIQUEID" val="2144"/>
</p:tagLst>
</file>

<file path=ppt/tags/tag287.xml><?xml version="1.0" encoding="utf-8"?>
<p:tagLst xmlns:p="http://schemas.openxmlformats.org/presentationml/2006/main">
  <p:tag name="AS_UNIQUEID" val="2146"/>
</p:tagLst>
</file>

<file path=ppt/tags/tag288.xml><?xml version="1.0" encoding="utf-8"?>
<p:tagLst xmlns:p="http://schemas.openxmlformats.org/presentationml/2006/main">
  <p:tag name="AS_UNIQUEID" val="2147"/>
</p:tagLst>
</file>

<file path=ppt/tags/tag289.xml><?xml version="1.0" encoding="utf-8"?>
<p:tagLst xmlns:p="http://schemas.openxmlformats.org/presentationml/2006/main">
  <p:tag name="AS_UNIQUEID" val="2148"/>
</p:tagLst>
</file>

<file path=ppt/tags/tag290.xml><?xml version="1.0" encoding="utf-8"?>
<p:tagLst xmlns:p="http://schemas.openxmlformats.org/presentationml/2006/main">
  <p:tag name="AS_UNIQUEID" val="2149"/>
</p:tagLst>
</file>

<file path=ppt/tags/tag291.xml><?xml version="1.0" encoding="utf-8"?>
<p:tagLst xmlns:p="http://schemas.openxmlformats.org/presentationml/2006/main">
  <p:tag name="AS_UNIQUEID" val="2150"/>
</p:tagLst>
</file>

<file path=ppt/tags/tag292.xml><?xml version="1.0" encoding="utf-8"?>
<p:tagLst xmlns:p="http://schemas.openxmlformats.org/presentationml/2006/main">
  <p:tag name="AS_UNIQUEID" val="2151"/>
</p:tagLst>
</file>

<file path=ppt/tags/tag293.xml><?xml version="1.0" encoding="utf-8"?>
<p:tagLst xmlns:p="http://schemas.openxmlformats.org/presentationml/2006/main">
  <p:tag name="AS_UNIQUEID" val="2152"/>
</p:tagLst>
</file>

<file path=ppt/tags/tag294.xml><?xml version="1.0" encoding="utf-8"?>
<p:tagLst xmlns:p="http://schemas.openxmlformats.org/presentationml/2006/main">
  <p:tag name="AS_UNIQUEID" val="2153"/>
</p:tagLst>
</file>

<file path=ppt/tags/tag295.xml><?xml version="1.0" encoding="utf-8"?>
<p:tagLst xmlns:p="http://schemas.openxmlformats.org/presentationml/2006/main">
  <p:tag name="AS_UNIQUEID" val="2155"/>
</p:tagLst>
</file>

<file path=ppt/tags/tag296.xml><?xml version="1.0" encoding="utf-8"?>
<p:tagLst xmlns:p="http://schemas.openxmlformats.org/presentationml/2006/main">
  <p:tag name="AS_UNIQUEID" val="2156"/>
</p:tagLst>
</file>

<file path=ppt/tags/tag297.xml><?xml version="1.0" encoding="utf-8"?>
<p:tagLst xmlns:p="http://schemas.openxmlformats.org/presentationml/2006/main">
  <p:tag name="AS_UNIQUEID" val="2157"/>
</p:tagLst>
</file>

<file path=ppt/tags/tag298.xml><?xml version="1.0" encoding="utf-8"?>
<p:tagLst xmlns:p="http://schemas.openxmlformats.org/presentationml/2006/main">
  <p:tag name="AS_UNIQUEID" val="2158"/>
</p:tagLst>
</file>

<file path=ppt/tags/tag299.xml><?xml version="1.0" encoding="utf-8"?>
<p:tagLst xmlns:p="http://schemas.openxmlformats.org/presentationml/2006/main">
  <p:tag name="AS_UNIQUEID" val="2159"/>
</p:tagLst>
</file>

<file path=ppt/tags/tag300.xml><?xml version="1.0" encoding="utf-8"?>
<p:tagLst xmlns:p="http://schemas.openxmlformats.org/presentationml/2006/main">
  <p:tag name="AS_UNIQUEID" val="2160"/>
</p:tagLst>
</file>

<file path=ppt/tags/tag301.xml><?xml version="1.0" encoding="utf-8"?>
<p:tagLst xmlns:p="http://schemas.openxmlformats.org/presentationml/2006/main">
  <p:tag name="AS_UNIQUEID" val="2161"/>
</p:tagLst>
</file>

<file path=ppt/tags/tag302.xml><?xml version="1.0" encoding="utf-8"?>
<p:tagLst xmlns:p="http://schemas.openxmlformats.org/presentationml/2006/main">
  <p:tag name="AS_UNIQUEID" val="2162"/>
</p:tagLst>
</file>

<file path=ppt/tags/tag303.xml><?xml version="1.0" encoding="utf-8"?>
<p:tagLst xmlns:p="http://schemas.openxmlformats.org/presentationml/2006/main">
  <p:tag name="AS_UNIQUEID" val="2164"/>
</p:tagLst>
</file>

<file path=ppt/tags/tag304.xml><?xml version="1.0" encoding="utf-8"?>
<p:tagLst xmlns:p="http://schemas.openxmlformats.org/presentationml/2006/main">
  <p:tag name="AS_UNIQUEID" val="2165"/>
</p:tagLst>
</file>

<file path=ppt/tags/tag305.xml><?xml version="1.0" encoding="utf-8"?>
<p:tagLst xmlns:p="http://schemas.openxmlformats.org/presentationml/2006/main">
  <p:tag name="AS_UNIQUEID" val="2166"/>
</p:tagLst>
</file>

<file path=ppt/tags/tag306.xml><?xml version="1.0" encoding="utf-8"?>
<p:tagLst xmlns:p="http://schemas.openxmlformats.org/presentationml/2006/main">
  <p:tag name="AS_UNIQUEID" val="2167"/>
</p:tagLst>
</file>

<file path=ppt/tags/tag307.xml><?xml version="1.0" encoding="utf-8"?>
<p:tagLst xmlns:p="http://schemas.openxmlformats.org/presentationml/2006/main">
  <p:tag name="AS_UNIQUEID" val="2168"/>
</p:tagLst>
</file>

<file path=ppt/tags/tag308.xml><?xml version="1.0" encoding="utf-8"?>
<p:tagLst xmlns:p="http://schemas.openxmlformats.org/presentationml/2006/main">
  <p:tag name="AS_UNIQUEID" val="2169"/>
</p:tagLst>
</file>

<file path=ppt/tags/tag309.xml><?xml version="1.0" encoding="utf-8"?>
<p:tagLst xmlns:p="http://schemas.openxmlformats.org/presentationml/2006/main">
  <p:tag name="AS_UNIQUEID" val="2170"/>
</p:tagLst>
</file>

<file path=ppt/tags/tag310.xml><?xml version="1.0" encoding="utf-8"?>
<p:tagLst xmlns:p="http://schemas.openxmlformats.org/presentationml/2006/main">
  <p:tag name="AS_UNIQUEID" val="2171"/>
</p:tagLst>
</file>

<file path=ppt/tags/tag311.xml><?xml version="1.0" encoding="utf-8"?>
<p:tagLst xmlns:p="http://schemas.openxmlformats.org/presentationml/2006/main">
  <p:tag name="AS_UNIQUEID" val="2173"/>
</p:tagLst>
</file>

<file path=ppt/tags/tag312.xml><?xml version="1.0" encoding="utf-8"?>
<p:tagLst xmlns:p="http://schemas.openxmlformats.org/presentationml/2006/main">
  <p:tag name="AS_UNIQUEID" val="2174"/>
</p:tagLst>
</file>

<file path=ppt/tags/tag313.xml><?xml version="1.0" encoding="utf-8"?>
<p:tagLst xmlns:p="http://schemas.openxmlformats.org/presentationml/2006/main">
  <p:tag name="AS_UNIQUEID" val="2176"/>
</p:tagLst>
</file>

<file path=ppt/tags/tag314.xml><?xml version="1.0" encoding="utf-8"?>
<p:tagLst xmlns:p="http://schemas.openxmlformats.org/presentationml/2006/main">
  <p:tag name="AS_UNIQUEID" val="19565"/>
</p:tagLst>
</file>

<file path=ppt/tags/tag315.xml><?xml version="1.0" encoding="utf-8"?>
<p:tagLst xmlns:p="http://schemas.openxmlformats.org/presentationml/2006/main">
  <p:tag name="KSO_WM_BEAUTIFY_FLAG" val="#wm#"/>
  <p:tag name="KSO_WM_SPECIAL_SOURCE" val="bdnull"/>
  <p:tag name="KSO_WM_TEMPLATE_CATEGORY" val="custom"/>
  <p:tag name="KSO_WM_TEMPLATE_INDEX" val="20205081"/>
</p:tagLst>
</file>

<file path=ppt/tags/tag316.xml><?xml version="1.0" encoding="utf-8"?>
<p:tagLst xmlns:p="http://schemas.openxmlformats.org/presentationml/2006/main">
  <p:tag name="AS_UNIQUEID" val="19566"/>
</p:tagLst>
</file>

<file path=ppt/tags/tag317.xml><?xml version="1.0" encoding="utf-8"?>
<p:tagLst xmlns:p="http://schemas.openxmlformats.org/presentationml/2006/main">
  <p:tag name="AS_UNIQUEID" val="19567"/>
</p:tagLst>
</file>

<file path=ppt/tags/tag318.xml><?xml version="1.0" encoding="utf-8"?>
<p:tagLst xmlns:p="http://schemas.openxmlformats.org/presentationml/2006/main">
  <p:tag name="AS_UNIQUEID" val="19568"/>
</p:tagLst>
</file>

<file path=ppt/tags/tag319.xml><?xml version="1.0" encoding="utf-8"?>
<p:tagLst xmlns:p="http://schemas.openxmlformats.org/presentationml/2006/main">
  <p:tag name="AS_UNIQUEID" val="19569"/>
</p:tagLst>
</file>

<file path=ppt/tags/tag320.xml><?xml version="1.0" encoding="utf-8"?>
<p:tagLst xmlns:p="http://schemas.openxmlformats.org/presentationml/2006/main">
  <p:tag name="AS_UNIQUEID" val="19570"/>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321.xml><?xml version="1.0" encoding="utf-8"?>
<p:tagLst xmlns:p="http://schemas.openxmlformats.org/presentationml/2006/main">
  <p:tag name="AS_UNIQUEID" val="19571"/>
</p:tagLst>
</file>

<file path=ppt/tags/tag32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23.xml><?xml version="1.0" encoding="utf-8"?>
<p:tagLst xmlns:p="http://schemas.openxmlformats.org/presentationml/2006/main">
  <p:tag name="AS_UNIQUEID" val="19572"/>
</p:tagLst>
</file>

<file path=ppt/tags/tag324.xml><?xml version="1.0" encoding="utf-8"?>
<p:tagLst xmlns:p="http://schemas.openxmlformats.org/presentationml/2006/main">
  <p:tag name="AS_UNIQUEID" val="796"/>
  <p:tag name="KSO_WM_BEAUTIFY_FLAG" val=""/>
</p:tagLst>
</file>

<file path=ppt/tags/tag325.xml><?xml version="1.0" encoding="utf-8"?>
<p:tagLst xmlns:p="http://schemas.openxmlformats.org/presentationml/2006/main">
  <p:tag name="AS_UNIQUEID" val="805"/>
  <p:tag name="KSO_WM_BEAUTIFY_FLAG" val=""/>
</p:tagLst>
</file>

<file path=ppt/tags/tag326.xml><?xml version="1.0" encoding="utf-8"?>
<p:tagLst xmlns:p="http://schemas.openxmlformats.org/presentationml/2006/main">
  <p:tag name="AS_UNIQUEID" val="807"/>
  <p:tag name="KSO_WM_BEAUTIFY_FLAG" val=""/>
</p:tagLst>
</file>

<file path=ppt/tags/tag327.xml><?xml version="1.0" encoding="utf-8"?>
<p:tagLst xmlns:p="http://schemas.openxmlformats.org/presentationml/2006/main">
  <p:tag name="AS_UNIQUEID" val="808"/>
  <p:tag name="KSO_WM_BEAUTIFY_FLAG" val=""/>
</p:tagLst>
</file>

<file path=ppt/tags/tag328.xml><?xml version="1.0" encoding="utf-8"?>
<p:tagLst xmlns:p="http://schemas.openxmlformats.org/presentationml/2006/main">
  <p:tag name="AS_UNIQUEID" val="807"/>
  <p:tag name="KSO_WM_BEAUTIFY_FLAG" val=""/>
</p:tagLst>
</file>

<file path=ppt/tags/tag329.xml><?xml version="1.0" encoding="utf-8"?>
<p:tagLst xmlns:p="http://schemas.openxmlformats.org/presentationml/2006/main">
  <p:tag name="AS_UNIQUEID" val="808"/>
  <p:tag name="KSO_WM_BEAUTIFY_FLAG" val=""/>
</p:tagLst>
</file>

<file path=ppt/tags/tag330.xml><?xml version="1.0" encoding="utf-8"?>
<p:tagLst xmlns:p="http://schemas.openxmlformats.org/presentationml/2006/main">
  <p:tag name="AS_UNIQUEID" val="808"/>
  <p:tag name="KSO_WM_BEAUTIFY_FLAG" val=""/>
</p:tagLst>
</file>

<file path=ppt/tags/tag331.xml><?xml version="1.0" encoding="utf-8"?>
<p:tagLst xmlns:p="http://schemas.openxmlformats.org/presentationml/2006/main">
  <p:tag name="AS_UNIQUEID" val="808"/>
  <p:tag name="KSO_WM_BEAUTIFY_FLAG" val=""/>
</p:tagLst>
</file>

<file path=ppt/tags/tag332.xml><?xml version="1.0" encoding="utf-8"?>
<p:tagLst xmlns:p="http://schemas.openxmlformats.org/presentationml/2006/main">
  <p:tag name="AS_UNIQUEID" val="808"/>
  <p:tag name="KSO_WM_BEAUTIFY_FLAG" val=""/>
</p:tagLst>
</file>

<file path=ppt/tags/tag333.xml><?xml version="1.0" encoding="utf-8"?>
<p:tagLst xmlns:p="http://schemas.openxmlformats.org/presentationml/2006/main">
  <p:tag name="AS_UNIQUEID" val="807"/>
  <p:tag name="KSO_WM_BEAUTIFY_FLAG" val=""/>
</p:tagLst>
</file>

<file path=ppt/tags/tag334.xml><?xml version="1.0" encoding="utf-8"?>
<p:tagLst xmlns:p="http://schemas.openxmlformats.org/presentationml/2006/main">
  <p:tag name="AS_UNIQUEID" val="808"/>
  <p:tag name="KSO_WM_BEAUTIFY_FLAG" val=""/>
</p:tagLst>
</file>

<file path=ppt/tags/tag335.xml><?xml version="1.0" encoding="utf-8"?>
<p:tagLst xmlns:p="http://schemas.openxmlformats.org/presentationml/2006/main">
  <p:tag name="AS_UNIQUEID" val="808"/>
  <p:tag name="KSO_WM_BEAUTIFY_FLAG" val=""/>
</p:tagLst>
</file>

<file path=ppt/tags/tag336.xml><?xml version="1.0" encoding="utf-8"?>
<p:tagLst xmlns:p="http://schemas.openxmlformats.org/presentationml/2006/main">
  <p:tag name="AS_UNIQUEID" val="808"/>
  <p:tag name="KSO_WM_BEAUTIFY_FLAG" val=""/>
</p:tagLst>
</file>

<file path=ppt/tags/tag337.xml><?xml version="1.0" encoding="utf-8"?>
<p:tagLst xmlns:p="http://schemas.openxmlformats.org/presentationml/2006/main">
  <p:tag name="AS_UNIQUEID" val="807"/>
  <p:tag name="KSO_WM_BEAUTIFY_FLAG" val=""/>
</p:tagLst>
</file>

<file path=ppt/tags/tag338.xml><?xml version="1.0" encoding="utf-8"?>
<p:tagLst xmlns:p="http://schemas.openxmlformats.org/presentationml/2006/main">
  <p:tag name="AS_UNIQUEID" val="808"/>
  <p:tag name="KSO_WM_BEAUTIFY_FLAG" val=""/>
</p:tagLst>
</file>

<file path=ppt/tags/tag339.xml><?xml version="1.0" encoding="utf-8"?>
<p:tagLst xmlns:p="http://schemas.openxmlformats.org/presentationml/2006/main">
  <p:tag name="AS_UNIQUEID" val="808"/>
  <p:tag name="KSO_WM_BEAUTIFY_FLAG" val=""/>
</p:tagLst>
</file>

<file path=ppt/tags/tag340.xml><?xml version="1.0" encoding="utf-8"?>
<p:tagLst xmlns:p="http://schemas.openxmlformats.org/presentationml/2006/main">
  <p:tag name="AS_UNIQUEID" val="808"/>
  <p:tag name="KSO_WM_BEAUTIFY_FLAG" val=""/>
</p:tagLst>
</file>

<file path=ppt/tags/tag341.xml><?xml version="1.0" encoding="utf-8"?>
<p:tagLst xmlns:p="http://schemas.openxmlformats.org/presentationml/2006/main">
  <p:tag name="AS_UNIQUEID" val="807"/>
  <p:tag name="KSO_WM_BEAUTIFY_FLAG" val=""/>
</p:tagLst>
</file>

<file path=ppt/tags/tag342.xml><?xml version="1.0" encoding="utf-8"?>
<p:tagLst xmlns:p="http://schemas.openxmlformats.org/presentationml/2006/main">
  <p:tag name="AS_UNIQUEID" val="808"/>
  <p:tag name="KSO_WM_BEAUTIFY_FLAG" val=""/>
</p:tagLst>
</file>

<file path=ppt/tags/tag343.xml><?xml version="1.0" encoding="utf-8"?>
<p:tagLst xmlns:p="http://schemas.openxmlformats.org/presentationml/2006/main">
  <p:tag name="AS_UNIQUEID" val="808"/>
  <p:tag name="KSO_WM_BEAUTIFY_FLAG" val=""/>
</p:tagLst>
</file>

<file path=ppt/tags/tag344.xml><?xml version="1.0" encoding="utf-8"?>
<p:tagLst xmlns:p="http://schemas.openxmlformats.org/presentationml/2006/main">
  <p:tag name="AS_UNIQUEID" val="807"/>
  <p:tag name="KSO_WM_BEAUTIFY_FLAG" val=""/>
</p:tagLst>
</file>

<file path=ppt/tags/tag345.xml><?xml version="1.0" encoding="utf-8"?>
<p:tagLst xmlns:p="http://schemas.openxmlformats.org/presentationml/2006/main">
  <p:tag name="AS_UNIQUEID" val="808"/>
  <p:tag name="KSO_WM_BEAUTIFY_FLAG" val=""/>
</p:tagLst>
</file>

<file path=ppt/tags/tag346.xml><?xml version="1.0" encoding="utf-8"?>
<p:tagLst xmlns:p="http://schemas.openxmlformats.org/presentationml/2006/main">
  <p:tag name="AS_UNIQUEID" val="808"/>
  <p:tag name="KSO_WM_BEAUTIFY_FLAG" val=""/>
</p:tagLst>
</file>

<file path=ppt/tags/tag347.xml><?xml version="1.0" encoding="utf-8"?>
<p:tagLst xmlns:p="http://schemas.openxmlformats.org/presentationml/2006/main">
  <p:tag name="AS_UNIQUEID" val="2387"/>
  <p:tag name="KSO_WM_BEAUTIFY_FLAG" val=""/>
</p:tagLst>
</file>

<file path=ppt/tags/tag348.xml><?xml version="1.0" encoding="utf-8"?>
<p:tagLst xmlns:p="http://schemas.openxmlformats.org/presentationml/2006/main">
  <p:tag name="AS_UNIQUEID" val="2387"/>
  <p:tag name="KSO_WM_BEAUTIFY_FLAG" val=""/>
</p:tagLst>
</file>

<file path=ppt/tags/tag349.xml><?xml version="1.0" encoding="utf-8"?>
<p:tagLst xmlns:p="http://schemas.openxmlformats.org/presentationml/2006/main">
  <p:tag name="AS_UNIQUEID" val="2387"/>
  <p:tag name="KSO_WM_BEAUTIFY_FLAG" val=""/>
</p:tagLst>
</file>

<file path=ppt/tags/tag350.xml><?xml version="1.0" encoding="utf-8"?>
<p:tagLst xmlns:p="http://schemas.openxmlformats.org/presentationml/2006/main">
  <p:tag name="AS_UNIQUEID" val="19573"/>
</p:tagLst>
</file>

<file path=ppt/tags/tag351.xml><?xml version="1.0" encoding="utf-8"?>
<p:tagLst xmlns:p="http://schemas.openxmlformats.org/presentationml/2006/main">
  <p:tag name="AS_UNIQUEID" val="19574"/>
</p:tagLst>
</file>

<file path=ppt/tags/tag352.xml><?xml version="1.0" encoding="utf-8"?>
<p:tagLst xmlns:p="http://schemas.openxmlformats.org/presentationml/2006/main">
  <p:tag name="AS_UNIQUEID" val="2850"/>
</p:tagLst>
</file>

<file path=ppt/tags/tag353.xml><?xml version="1.0" encoding="utf-8"?>
<p:tagLst xmlns:p="http://schemas.openxmlformats.org/presentationml/2006/main">
  <p:tag name="AS_UNIQUEID" val="2851"/>
</p:tagLst>
</file>

<file path=ppt/tags/tag354.xml><?xml version="1.0" encoding="utf-8"?>
<p:tagLst xmlns:p="http://schemas.openxmlformats.org/presentationml/2006/main">
  <p:tag name="AS_UNIQUEID" val="2854"/>
</p:tagLst>
</file>

<file path=ppt/tags/tag355.xml><?xml version="1.0" encoding="utf-8"?>
<p:tagLst xmlns:p="http://schemas.openxmlformats.org/presentationml/2006/main">
  <p:tag name="AS_UNIQUEID" val="2855"/>
</p:tagLst>
</file>

<file path=ppt/tags/tag356.xml><?xml version="1.0" encoding="utf-8"?>
<p:tagLst xmlns:p="http://schemas.openxmlformats.org/presentationml/2006/main">
  <p:tag name="AS_UNIQUEID" val="2856"/>
</p:tagLst>
</file>

<file path=ppt/tags/tag357.xml><?xml version="1.0" encoding="utf-8"?>
<p:tagLst xmlns:p="http://schemas.openxmlformats.org/presentationml/2006/main">
  <p:tag name="AS_UNIQUEID" val="2857"/>
</p:tagLst>
</file>

<file path=ppt/tags/tag358.xml><?xml version="1.0" encoding="utf-8"?>
<p:tagLst xmlns:p="http://schemas.openxmlformats.org/presentationml/2006/main">
  <p:tag name="AS_UNIQUEID" val="2858"/>
</p:tagLst>
</file>

<file path=ppt/tags/tag359.xml><?xml version="1.0" encoding="utf-8"?>
<p:tagLst xmlns:p="http://schemas.openxmlformats.org/presentationml/2006/main">
  <p:tag name="AS_UNIQUEID" val="2859"/>
</p:tagLst>
</file>

<file path=ppt/tags/tag360.xml><?xml version="1.0" encoding="utf-8"?>
<p:tagLst xmlns:p="http://schemas.openxmlformats.org/presentationml/2006/main">
  <p:tag name="AS_UNIQUEID" val="2860"/>
</p:tagLst>
</file>

<file path=ppt/tags/tag361.xml><?xml version="1.0" encoding="utf-8"?>
<p:tagLst xmlns:p="http://schemas.openxmlformats.org/presentationml/2006/main">
  <p:tag name="AS_UNIQUEID" val="2861"/>
</p:tagLst>
</file>

<file path=ppt/tags/tag362.xml><?xml version="1.0" encoding="utf-8"?>
<p:tagLst xmlns:p="http://schemas.openxmlformats.org/presentationml/2006/main">
  <p:tag name="AS_UNIQUEID" val="2862"/>
</p:tagLst>
</file>

<file path=ppt/tags/tag363.xml><?xml version="1.0" encoding="utf-8"?>
<p:tagLst xmlns:p="http://schemas.openxmlformats.org/presentationml/2006/main">
  <p:tag name="AS_UNIQUEID" val="2863"/>
</p:tagLst>
</file>

<file path=ppt/tags/tag364.xml><?xml version="1.0" encoding="utf-8"?>
<p:tagLst xmlns:p="http://schemas.openxmlformats.org/presentationml/2006/main">
  <p:tag name="AS_UNIQUEID" val="2864"/>
</p:tagLst>
</file>

<file path=ppt/tags/tag365.xml><?xml version="1.0" encoding="utf-8"?>
<p:tagLst xmlns:p="http://schemas.openxmlformats.org/presentationml/2006/main">
  <p:tag name="AS_UNIQUEID" val="2865"/>
</p:tagLst>
</file>

<file path=ppt/tags/tag366.xml><?xml version="1.0" encoding="utf-8"?>
<p:tagLst xmlns:p="http://schemas.openxmlformats.org/presentationml/2006/main">
  <p:tag name="AS_UNIQUEID" val="2866"/>
</p:tagLst>
</file>

<file path=ppt/tags/tag367.xml><?xml version="1.0" encoding="utf-8"?>
<p:tagLst xmlns:p="http://schemas.openxmlformats.org/presentationml/2006/main">
  <p:tag name="AS_UNIQUEID" val="2867"/>
</p:tagLst>
</file>

<file path=ppt/tags/tag368.xml><?xml version="1.0" encoding="utf-8"?>
<p:tagLst xmlns:p="http://schemas.openxmlformats.org/presentationml/2006/main">
  <p:tag name="AS_UNIQUEID" val="2868"/>
</p:tagLst>
</file>

<file path=ppt/tags/tag369.xml><?xml version="1.0" encoding="utf-8"?>
<p:tagLst xmlns:p="http://schemas.openxmlformats.org/presentationml/2006/main">
  <p:tag name="AS_UNIQUEID" val="2869"/>
</p:tagLst>
</file>

<file path=ppt/tags/tag370.xml><?xml version="1.0" encoding="utf-8"?>
<p:tagLst xmlns:p="http://schemas.openxmlformats.org/presentationml/2006/main">
  <p:tag name="AS_UNIQUEID" val="2870"/>
</p:tagLst>
</file>

<file path=ppt/tags/tag371.xml><?xml version="1.0" encoding="utf-8"?>
<p:tagLst xmlns:p="http://schemas.openxmlformats.org/presentationml/2006/main">
  <p:tag name="AS_UNIQUEID" val="2871"/>
</p:tagLst>
</file>

<file path=ppt/tags/tag372.xml><?xml version="1.0" encoding="utf-8"?>
<p:tagLst xmlns:p="http://schemas.openxmlformats.org/presentationml/2006/main">
  <p:tag name="AS_UNIQUEID" val="2872"/>
</p:tagLst>
</file>

<file path=ppt/tags/tag373.xml><?xml version="1.0" encoding="utf-8"?>
<p:tagLst xmlns:p="http://schemas.openxmlformats.org/presentationml/2006/main">
  <p:tag name="AS_UNIQUEID" val="2873"/>
</p:tagLst>
</file>

<file path=ppt/tags/tag374.xml><?xml version="1.0" encoding="utf-8"?>
<p:tagLst xmlns:p="http://schemas.openxmlformats.org/presentationml/2006/main">
  <p:tag name="AS_UNIQUEID" val="2874"/>
</p:tagLst>
</file>

<file path=ppt/tags/tag375.xml><?xml version="1.0" encoding="utf-8"?>
<p:tagLst xmlns:p="http://schemas.openxmlformats.org/presentationml/2006/main">
  <p:tag name="AS_UNIQUEID" val="2875"/>
</p:tagLst>
</file>

<file path=ppt/tags/tag376.xml><?xml version="1.0" encoding="utf-8"?>
<p:tagLst xmlns:p="http://schemas.openxmlformats.org/presentationml/2006/main">
  <p:tag name="AS_UNIQUEID" val="2876"/>
</p:tagLst>
</file>

<file path=ppt/tags/tag377.xml><?xml version="1.0" encoding="utf-8"?>
<p:tagLst xmlns:p="http://schemas.openxmlformats.org/presentationml/2006/main">
  <p:tag name="AS_UNIQUEID" val="2877"/>
</p:tagLst>
</file>

<file path=ppt/tags/tag378.xml><?xml version="1.0" encoding="utf-8"?>
<p:tagLst xmlns:p="http://schemas.openxmlformats.org/presentationml/2006/main">
  <p:tag name="AS_UNIQUEID" val="2878"/>
</p:tagLst>
</file>

<file path=ppt/tags/tag379.xml><?xml version="1.0" encoding="utf-8"?>
<p:tagLst xmlns:p="http://schemas.openxmlformats.org/presentationml/2006/main">
  <p:tag name="AS_UNIQUEID" val="2879"/>
</p:tagLst>
</file>

<file path=ppt/tags/tag380.xml><?xml version="1.0" encoding="utf-8"?>
<p:tagLst xmlns:p="http://schemas.openxmlformats.org/presentationml/2006/main">
  <p:tag name="AS_UNIQUEID" val="2880"/>
</p:tagLst>
</file>

<file path=ppt/tags/tag381.xml><?xml version="1.0" encoding="utf-8"?>
<p:tagLst xmlns:p="http://schemas.openxmlformats.org/presentationml/2006/main">
  <p:tag name="AS_UNIQUEID" val="2881"/>
</p:tagLst>
</file>

<file path=ppt/tags/tag382.xml><?xml version="1.0" encoding="utf-8"?>
<p:tagLst xmlns:p="http://schemas.openxmlformats.org/presentationml/2006/main">
  <p:tag name="AS_UNIQUEID" val="2882"/>
</p:tagLst>
</file>

<file path=ppt/tags/tag383.xml><?xml version="1.0" encoding="utf-8"?>
<p:tagLst xmlns:p="http://schemas.openxmlformats.org/presentationml/2006/main">
  <p:tag name="AS_UNIQUEID" val="2883"/>
</p:tagLst>
</file>

<file path=ppt/tags/tag384.xml><?xml version="1.0" encoding="utf-8"?>
<p:tagLst xmlns:p="http://schemas.openxmlformats.org/presentationml/2006/main">
  <p:tag name="AS_UNIQUEID" val="2884"/>
</p:tagLst>
</file>

<file path=ppt/tags/tag385.xml><?xml version="1.0" encoding="utf-8"?>
<p:tagLst xmlns:p="http://schemas.openxmlformats.org/presentationml/2006/main">
  <p:tag name="AS_UNIQUEID" val="2885"/>
</p:tagLst>
</file>

<file path=ppt/tags/tag386.xml><?xml version="1.0" encoding="utf-8"?>
<p:tagLst xmlns:p="http://schemas.openxmlformats.org/presentationml/2006/main">
  <p:tag name="AS_UNIQUEID" val="2886"/>
</p:tagLst>
</file>

<file path=ppt/tags/tag387.xml><?xml version="1.0" encoding="utf-8"?>
<p:tagLst xmlns:p="http://schemas.openxmlformats.org/presentationml/2006/main">
  <p:tag name="AS_UNIQUEID" val="2887"/>
</p:tagLst>
</file>

<file path=ppt/tags/tag388.xml><?xml version="1.0" encoding="utf-8"?>
<p:tagLst xmlns:p="http://schemas.openxmlformats.org/presentationml/2006/main">
  <p:tag name="AS_UNIQUEID" val="2888"/>
</p:tagLst>
</file>

<file path=ppt/tags/tag389.xml><?xml version="1.0" encoding="utf-8"?>
<p:tagLst xmlns:p="http://schemas.openxmlformats.org/presentationml/2006/main">
  <p:tag name="AS_UNIQUEID" val="2889"/>
</p:tagLst>
</file>

<file path=ppt/tags/tag390.xml><?xml version="1.0" encoding="utf-8"?>
<p:tagLst xmlns:p="http://schemas.openxmlformats.org/presentationml/2006/main">
  <p:tag name="AS_UNIQUEID" val="2890"/>
</p:tagLst>
</file>

<file path=ppt/tags/tag391.xml><?xml version="1.0" encoding="utf-8"?>
<p:tagLst xmlns:p="http://schemas.openxmlformats.org/presentationml/2006/main">
  <p:tag name="AS_UNIQUEID" val="2891"/>
</p:tagLst>
</file>

<file path=ppt/tags/tag392.xml><?xml version="1.0" encoding="utf-8"?>
<p:tagLst xmlns:p="http://schemas.openxmlformats.org/presentationml/2006/main">
  <p:tag name="AS_UNIQUEID" val="2892"/>
</p:tagLst>
</file>

<file path=ppt/tags/tag393.xml><?xml version="1.0" encoding="utf-8"?>
<p:tagLst xmlns:p="http://schemas.openxmlformats.org/presentationml/2006/main">
  <p:tag name="AS_UNIQUEID" val="19575"/>
</p:tagLst>
</file>

<file path=ppt/tags/tag394.xml><?xml version="1.0" encoding="utf-8"?>
<p:tagLst xmlns:p="http://schemas.openxmlformats.org/presentationml/2006/main">
  <p:tag name="KSO_WM_BEAUTIFY_FLAG" val="#wm#"/>
  <p:tag name="KSO_WM_TEMPLATE_CATEGORY" val="custom"/>
  <p:tag name="KSO_WM_TEMPLATE_INDEX" val="20205176"/>
</p:tagLst>
</file>

<file path=ppt/tags/tag395.xml><?xml version="1.0" encoding="utf-8"?>
<p:tagLst xmlns:p="http://schemas.openxmlformats.org/presentationml/2006/main">
  <p:tag name="AS_UNIQUEID" val="19576"/>
</p:tagLst>
</file>

<file path=ppt/tags/tag396.xml><?xml version="1.0" encoding="utf-8"?>
<p:tagLst xmlns:p="http://schemas.openxmlformats.org/presentationml/2006/main">
  <p:tag name="AS_UNIQUEID" val="19577"/>
</p:tagLst>
</file>

<file path=ppt/tags/tag397.xml><?xml version="1.0" encoding="utf-8"?>
<p:tagLst xmlns:p="http://schemas.openxmlformats.org/presentationml/2006/main">
  <p:tag name="AS_UNIQUEID" val="19578"/>
</p:tagLst>
</file>

<file path=ppt/tags/tag398.xml><?xml version="1.0" encoding="utf-8"?>
<p:tagLst xmlns:p="http://schemas.openxmlformats.org/presentationml/2006/main">
  <p:tag name="AS_UNIQUEID" val="19579"/>
</p:tagLst>
</file>

<file path=ppt/tags/tag399.xml><?xml version="1.0" encoding="utf-8"?>
<p:tagLst xmlns:p="http://schemas.openxmlformats.org/presentationml/2006/main">
  <p:tag name="AS_UNIQUEID" val="2855"/>
  <p:tag name="KSO_WM_BEAUTIFY_FLAG" val=""/>
</p:tagLst>
</file>

<file path=ppt/tags/tag400.xml><?xml version="1.0" encoding="utf-8"?>
<p:tagLst xmlns:p="http://schemas.openxmlformats.org/presentationml/2006/main">
  <p:tag name="AS_UNIQUEID" val="2856"/>
  <p:tag name="KSO_WM_BEAUTIFY_FLAG" val=""/>
</p:tagLst>
</file>

<file path=ppt/tags/tag401.xml><?xml version="1.0" encoding="utf-8"?>
<p:tagLst xmlns:p="http://schemas.openxmlformats.org/presentationml/2006/main">
  <p:tag name="AS_UNIQUEID" val="2857"/>
  <p:tag name="KSO_WM_BEAUTIFY_FLAG" val=""/>
</p:tagLst>
</file>

<file path=ppt/tags/tag402.xml><?xml version="1.0" encoding="utf-8"?>
<p:tagLst xmlns:p="http://schemas.openxmlformats.org/presentationml/2006/main">
  <p:tag name="AS_UNIQUEID" val="2858"/>
  <p:tag name="KSO_WM_BEAUTIFY_FLAG" val=""/>
</p:tagLst>
</file>

<file path=ppt/tags/tag403.xml><?xml version="1.0" encoding="utf-8"?>
<p:tagLst xmlns:p="http://schemas.openxmlformats.org/presentationml/2006/main">
  <p:tag name="AS_UNIQUEID" val="2860"/>
  <p:tag name="KSO_WM_BEAUTIFY_FLAG" val=""/>
</p:tagLst>
</file>

<file path=ppt/tags/tag404.xml><?xml version="1.0" encoding="utf-8"?>
<p:tagLst xmlns:p="http://schemas.openxmlformats.org/presentationml/2006/main">
  <p:tag name="AS_UNIQUEID" val="2856"/>
  <p:tag name="KSO_WM_BEAUTIFY_FLAG" val=""/>
</p:tagLst>
</file>

<file path=ppt/tags/tag405.xml><?xml version="1.0" encoding="utf-8"?>
<p:tagLst xmlns:p="http://schemas.openxmlformats.org/presentationml/2006/main">
  <p:tag name="AS_UNIQUEID" val="2860"/>
  <p:tag name="KSO_WM_BEAUTIFY_FLAG" val=""/>
</p:tagLst>
</file>

<file path=ppt/tags/tag406.xml><?xml version="1.0" encoding="utf-8"?>
<p:tagLst xmlns:p="http://schemas.openxmlformats.org/presentationml/2006/main">
  <p:tag name="AS_UNIQUEID" val="2856"/>
  <p:tag name="KSO_WM_BEAUTIFY_FLAG" val=""/>
</p:tagLst>
</file>

<file path=ppt/tags/tag407.xml><?xml version="1.0" encoding="utf-8"?>
<p:tagLst xmlns:p="http://schemas.openxmlformats.org/presentationml/2006/main">
  <p:tag name="AS_UNIQUEID" val="2856"/>
  <p:tag name="KSO_WM_BEAUTIFY_FLAG" val=""/>
</p:tagLst>
</file>

<file path=ppt/tags/tag408.xml><?xml version="1.0" encoding="utf-8"?>
<p:tagLst xmlns:p="http://schemas.openxmlformats.org/presentationml/2006/main">
  <p:tag name="AS_UNIQUEID" val="2856"/>
  <p:tag name="KSO_WM_BEAUTIFY_FLAG" val=""/>
</p:tagLst>
</file>

<file path=ppt/tags/tag409.xml><?xml version="1.0" encoding="utf-8"?>
<p:tagLst xmlns:p="http://schemas.openxmlformats.org/presentationml/2006/main">
  <p:tag name="AS_UNIQUEID" val="2882"/>
  <p:tag name="KSO_WM_BEAUTIFY_FLAG" val=""/>
</p:tagLst>
</file>

<file path=ppt/tags/tag410.xml><?xml version="1.0" encoding="utf-8"?>
<p:tagLst xmlns:p="http://schemas.openxmlformats.org/presentationml/2006/main">
  <p:tag name="AS_UNIQUEID" val="2884"/>
  <p:tag name="KSO_WM_BEAUTIFY_FLAG" val=""/>
</p:tagLst>
</file>

<file path=ppt/tags/tag411.xml><?xml version="1.0" encoding="utf-8"?>
<p:tagLst xmlns:p="http://schemas.openxmlformats.org/presentationml/2006/main">
  <p:tag name="AS_UNIQUEID" val="2885"/>
  <p:tag name="KSO_WM_BEAUTIFY_FLAG" val=""/>
</p:tagLst>
</file>

<file path=ppt/tags/tag412.xml><?xml version="1.0" encoding="utf-8"?>
<p:tagLst xmlns:p="http://schemas.openxmlformats.org/presentationml/2006/main">
  <p:tag name="AS_UNIQUEID" val="2882"/>
  <p:tag name="KSO_WM_BEAUTIFY_FLAG" val=""/>
</p:tagLst>
</file>

<file path=ppt/tags/tag413.xml><?xml version="1.0" encoding="utf-8"?>
<p:tagLst xmlns:p="http://schemas.openxmlformats.org/presentationml/2006/main">
  <p:tag name="AS_UNIQUEID" val="2884"/>
  <p:tag name="KSO_WM_BEAUTIFY_FLAG" val=""/>
</p:tagLst>
</file>

<file path=ppt/tags/tag414.xml><?xml version="1.0" encoding="utf-8"?>
<p:tagLst xmlns:p="http://schemas.openxmlformats.org/presentationml/2006/main">
  <p:tag name="AS_UNIQUEID" val="2885"/>
  <p:tag name="KSO_WM_BEAUTIFY_FLAG" val=""/>
</p:tagLst>
</file>

<file path=ppt/tags/tag415.xml><?xml version="1.0" encoding="utf-8"?>
<p:tagLst xmlns:p="http://schemas.openxmlformats.org/presentationml/2006/main">
  <p:tag name="AS_UNIQUEID" val="2886"/>
  <p:tag name="KSO_WM_BEAUTIFY_FLAG" val=""/>
</p:tagLst>
</file>

<file path=ppt/tags/tag416.xml><?xml version="1.0" encoding="utf-8"?>
<p:tagLst xmlns:p="http://schemas.openxmlformats.org/presentationml/2006/main">
  <p:tag name="AS_UNIQUEID" val="2888"/>
  <p:tag name="KSO_WM_BEAUTIFY_FLAG" val=""/>
</p:tagLst>
</file>

<file path=ppt/tags/tag417.xml><?xml version="1.0" encoding="utf-8"?>
<p:tagLst xmlns:p="http://schemas.openxmlformats.org/presentationml/2006/main">
  <p:tag name="AS_UNIQUEID" val="2889"/>
  <p:tag name="KSO_WM_BEAUTIFY_FLAG" val=""/>
</p:tagLst>
</file>

<file path=ppt/tags/tag418.xml><?xml version="1.0" encoding="utf-8"?>
<p:tagLst xmlns:p="http://schemas.openxmlformats.org/presentationml/2006/main">
  <p:tag name="AS_UNIQUEID" val="2891"/>
  <p:tag name="KSO_WM_BEAUTIFY_FLAG" val=""/>
</p:tagLst>
</file>

<file path=ppt/tags/tag419.xml><?xml version="1.0" encoding="utf-8"?>
<p:tagLst xmlns:p="http://schemas.openxmlformats.org/presentationml/2006/main">
  <p:tag name="AS_UNIQUEID" val="2889"/>
  <p:tag name="KSO_WM_BEAUTIFY_FLAG" val=""/>
</p:tagLst>
</file>

<file path=ppt/tags/tag420.xml><?xml version="1.0" encoding="utf-8"?>
<p:tagLst xmlns:p="http://schemas.openxmlformats.org/presentationml/2006/main">
  <p:tag name="AS_UNIQUEID" val="2891"/>
  <p:tag name="KSO_WM_BEAUTIFY_FLAG" val=""/>
</p:tagLst>
</file>

<file path=ppt/tags/tag421.xml><?xml version="1.0" encoding="utf-8"?>
<p:tagLst xmlns:p="http://schemas.openxmlformats.org/presentationml/2006/main">
  <p:tag name="AS_UNIQUEID" val="2889"/>
  <p:tag name="KSO_WM_BEAUTIFY_FLAG" val=""/>
</p:tagLst>
</file>

<file path=ppt/tags/tag422.xml><?xml version="1.0" encoding="utf-8"?>
<p:tagLst xmlns:p="http://schemas.openxmlformats.org/presentationml/2006/main">
  <p:tag name="AS_UNIQUEID" val="2889"/>
  <p:tag name="KSO_WM_BEAUTIFY_FLAG" val=""/>
</p:tagLst>
</file>

<file path=ppt/tags/tag423.xml><?xml version="1.0" encoding="utf-8"?>
<p:tagLst xmlns:p="http://schemas.openxmlformats.org/presentationml/2006/main">
  <p:tag name="AS_UNIQUEID" val="2889"/>
  <p:tag name="KSO_WM_BEAUTIFY_FLAG" val=""/>
</p:tagLst>
</file>

<file path=ppt/tags/tag424.xml><?xml version="1.0" encoding="utf-8"?>
<p:tagLst xmlns:p="http://schemas.openxmlformats.org/presentationml/2006/main">
  <p:tag name="AS_UNIQUEID" val="2882"/>
  <p:tag name="KSO_WM_BEAUTIFY_FLAG" val=""/>
</p:tagLst>
</file>

<file path=ppt/tags/tag425.xml><?xml version="1.0" encoding="utf-8"?>
<p:tagLst xmlns:p="http://schemas.openxmlformats.org/presentationml/2006/main">
  <p:tag name="AS_UNIQUEID" val="2886"/>
  <p:tag name="KSO_WM_BEAUTIFY_FLAG" val=""/>
</p:tagLst>
</file>

<file path=ppt/tags/tag426.xml><?xml version="1.0" encoding="utf-8"?>
<p:tagLst xmlns:p="http://schemas.openxmlformats.org/presentationml/2006/main">
  <p:tag name="AS_UNIQUEID" val="2889"/>
  <p:tag name="KSO_WM_BEAUTIFY_FLAG" val=""/>
</p:tagLst>
</file>

<file path=ppt/tags/tag427.xml><?xml version="1.0" encoding="utf-8"?>
<p:tagLst xmlns:p="http://schemas.openxmlformats.org/presentationml/2006/main">
  <p:tag name="AS_UNIQUEID" val="2889"/>
  <p:tag name="KSO_WM_BEAUTIFY_FLAG" val=""/>
</p:tagLst>
</file>

<file path=ppt/tags/tag428.xml><?xml version="1.0" encoding="utf-8"?>
<p:tagLst xmlns:p="http://schemas.openxmlformats.org/presentationml/2006/main">
  <p:tag name="AS_UNIQUEID" val="2889"/>
  <p:tag name="KSO_WM_BEAUTIFY_FLAG" val=""/>
</p:tagLst>
</file>

<file path=ppt/tags/tag429.xml><?xml version="1.0" encoding="utf-8"?>
<p:tagLst xmlns:p="http://schemas.openxmlformats.org/presentationml/2006/main">
  <p:tag name="AS_UNIQUEID" val="2889"/>
  <p:tag name="KSO_WM_BEAUTIFY_FLAG" val=""/>
</p:tagLst>
</file>

<file path=ppt/tags/tag430.xml><?xml version="1.0" encoding="utf-8"?>
<p:tagLst xmlns:p="http://schemas.openxmlformats.org/presentationml/2006/main">
  <p:tag name="AS_UNIQUEID" val="2889"/>
  <p:tag name="KSO_WM_BEAUTIFY_FLAG" val=""/>
</p:tagLst>
</file>

<file path=ppt/tags/tag431.xml><?xml version="1.0" encoding="utf-8"?>
<p:tagLst xmlns:p="http://schemas.openxmlformats.org/presentationml/2006/main">
  <p:tag name="AS_UNIQUEID" val="2889"/>
  <p:tag name="KSO_WM_BEAUTIFY_FLAG" val=""/>
</p:tagLst>
</file>

<file path=ppt/tags/tag432.xml><?xml version="1.0" encoding="utf-8"?>
<p:tagLst xmlns:p="http://schemas.openxmlformats.org/presentationml/2006/main">
  <p:tag name="AS_UNIQUEID" val="2891"/>
  <p:tag name="KSO_WM_BEAUTIFY_FLAG" val=""/>
</p:tagLst>
</file>

<file path=ppt/tags/tag433.xml><?xml version="1.0" encoding="utf-8"?>
<p:tagLst xmlns:p="http://schemas.openxmlformats.org/presentationml/2006/main">
  <p:tag name="AS_UNIQUEID" val="2889"/>
  <p:tag name="KSO_WM_BEAUTIFY_FLAG" val=""/>
</p:tagLst>
</file>

<file path=ppt/tags/tag434.xml><?xml version="1.0" encoding="utf-8"?>
<p:tagLst xmlns:p="http://schemas.openxmlformats.org/presentationml/2006/main">
  <p:tag name="AS_UNIQUEID" val="2889"/>
  <p:tag name="KSO_WM_BEAUTIFY_FLAG" val=""/>
</p:tagLst>
</file>

<file path=ppt/tags/tag435.xml><?xml version="1.0" encoding="utf-8"?>
<p:tagLst xmlns:p="http://schemas.openxmlformats.org/presentationml/2006/main">
  <p:tag name="AS_UNIQUEID" val="2891"/>
  <p:tag name="KSO_WM_BEAUTIFY_FLAG" val=""/>
</p:tagLst>
</file>

<file path=ppt/tags/tag436.xml><?xml version="1.0" encoding="utf-8"?>
<p:tagLst xmlns:p="http://schemas.openxmlformats.org/presentationml/2006/main">
  <p:tag name="AS_UNIQUEID" val="2891"/>
  <p:tag name="KSO_WM_BEAUTIFY_FLAG" val=""/>
</p:tagLst>
</file>

<file path=ppt/tags/tag437.xml><?xml version="1.0" encoding="utf-8"?>
<p:tagLst xmlns:p="http://schemas.openxmlformats.org/presentationml/2006/main">
  <p:tag name="AS_UNIQUEID" val="2882"/>
  <p:tag name="KSO_WM_BEAUTIFY_FLAG" val=""/>
</p:tagLst>
</file>

<file path=ppt/tags/tag438.xml><?xml version="1.0" encoding="utf-8"?>
<p:tagLst xmlns:p="http://schemas.openxmlformats.org/presentationml/2006/main">
  <p:tag name="AS_UNIQUEID" val="2884"/>
  <p:tag name="KSO_WM_BEAUTIFY_FLAG" val=""/>
</p:tagLst>
</file>

<file path=ppt/tags/tag439.xml><?xml version="1.0" encoding="utf-8"?>
<p:tagLst xmlns:p="http://schemas.openxmlformats.org/presentationml/2006/main">
  <p:tag name="AS_UNIQUEID" val="2885"/>
  <p:tag name="KSO_WM_BEAUTIFY_FLAG" val=""/>
</p:tagLst>
</file>

<file path=ppt/tags/tag440.xml><?xml version="1.0" encoding="utf-8"?>
<p:tagLst xmlns:p="http://schemas.openxmlformats.org/presentationml/2006/main">
  <p:tag name="AS_UNIQUEID" val="2889"/>
  <p:tag name="KSO_WM_BEAUTIFY_FLAG" val=""/>
</p:tagLst>
</file>

<file path=ppt/tags/tag441.xml><?xml version="1.0" encoding="utf-8"?>
<p:tagLst xmlns:p="http://schemas.openxmlformats.org/presentationml/2006/main">
  <p:tag name="AS_UNIQUEID" val="2889"/>
  <p:tag name="KSO_WM_BEAUTIFY_FLAG" val=""/>
</p:tagLst>
</file>

<file path=ppt/tags/tag442.xml><?xml version="1.0" encoding="utf-8"?>
<p:tagLst xmlns:p="http://schemas.openxmlformats.org/presentationml/2006/main">
  <p:tag name="AS_UNIQUEID" val="2885"/>
  <p:tag name="KSO_WM_BEAUTIFY_FLAG" val=""/>
</p:tagLst>
</file>

<file path=ppt/tags/tag443.xml><?xml version="1.0" encoding="utf-8"?>
<p:tagLst xmlns:p="http://schemas.openxmlformats.org/presentationml/2006/main">
  <p:tag name="AS_UNIQUEID" val="2888"/>
  <p:tag name="KSO_WM_BEAUTIFY_FLAG" val=""/>
</p:tagLst>
</file>

<file path=ppt/tags/tag444.xml><?xml version="1.0" encoding="utf-8"?>
<p:tagLst xmlns:p="http://schemas.openxmlformats.org/presentationml/2006/main">
  <p:tag name="AS_UNIQUEID" val="2889"/>
  <p:tag name="KSO_WM_BEAUTIFY_FLAG" val=""/>
</p:tagLst>
</file>

<file path=ppt/tags/tag445.xml><?xml version="1.0" encoding="utf-8"?>
<p:tagLst xmlns:p="http://schemas.openxmlformats.org/presentationml/2006/main">
  <p:tag name="AS_UNIQUEID" val="2891"/>
  <p:tag name="KSO_WM_BEAUTIFY_FLAG" val=""/>
</p:tagLst>
</file>

<file path=ppt/tags/tag446.xml><?xml version="1.0" encoding="utf-8"?>
<p:tagLst xmlns:p="http://schemas.openxmlformats.org/presentationml/2006/main">
  <p:tag name="AS_UNIQUEID" val="2891"/>
  <p:tag name="KSO_WM_BEAUTIFY_FLAG" val=""/>
</p:tagLst>
</file>

<file path=ppt/tags/tag447.xml><?xml version="1.0" encoding="utf-8"?>
<p:tagLst xmlns:p="http://schemas.openxmlformats.org/presentationml/2006/main">
  <p:tag name="AS_UNIQUEID" val="2891"/>
  <p:tag name="KSO_WM_BEAUTIFY_FLAG" val=""/>
</p:tagLst>
</file>

<file path=ppt/tags/tag448.xml><?xml version="1.0" encoding="utf-8"?>
<p:tagLst xmlns:p="http://schemas.openxmlformats.org/presentationml/2006/main">
  <p:tag name="AS_UNIQUEID" val="2891"/>
  <p:tag name="KSO_WM_BEAUTIFY_FLAG" val=""/>
</p:tagLst>
</file>

<file path=ppt/tags/tag449.xml><?xml version="1.0" encoding="utf-8"?>
<p:tagLst xmlns:p="http://schemas.openxmlformats.org/presentationml/2006/main">
  <p:tag name="AS_UNIQUEID" val="2891"/>
  <p:tag name="KSO_WM_BEAUTIFY_FLAG" val=""/>
</p:tagLst>
</file>

<file path=ppt/tags/tag450.xml><?xml version="1.0" encoding="utf-8"?>
<p:tagLst xmlns:p="http://schemas.openxmlformats.org/presentationml/2006/main">
  <p:tag name="AS_UNIQUEID" val="2891"/>
  <p:tag name="KSO_WM_BEAUTIFY_FLAG" val=""/>
</p:tagLst>
</file>

<file path=ppt/tags/tag451.xml><?xml version="1.0" encoding="utf-8"?>
<p:tagLst xmlns:p="http://schemas.openxmlformats.org/presentationml/2006/main">
  <p:tag name="AS_UNIQUEID" val="19580"/>
</p:tagLst>
</file>

<file path=ppt/tags/tag452.xml><?xml version="1.0" encoding="utf-8"?>
<p:tagLst xmlns:p="http://schemas.openxmlformats.org/presentationml/2006/main">
  <p:tag name="AS_UNIQUEID" val="19581"/>
</p:tagLst>
</file>

<file path=ppt/tags/tag453.xml><?xml version="1.0" encoding="utf-8"?>
<p:tagLst xmlns:p="http://schemas.openxmlformats.org/presentationml/2006/main">
  <p:tag name="AS_UNIQUEID" val="19582"/>
</p:tagLst>
</file>

<file path=ppt/tags/tag454.xml><?xml version="1.0" encoding="utf-8"?>
<p:tagLst xmlns:p="http://schemas.openxmlformats.org/presentationml/2006/main">
  <p:tag name="AS_UNIQUEID" val="19583"/>
</p:tagLst>
</file>

<file path=ppt/tags/tag455.xml><?xml version="1.0" encoding="utf-8"?>
<p:tagLst xmlns:p="http://schemas.openxmlformats.org/presentationml/2006/main">
  <p:tag name="AS_UNIQUEID" val="19584"/>
</p:tagLst>
</file>

<file path=ppt/tags/tag456.xml><?xml version="1.0" encoding="utf-8"?>
<p:tagLst xmlns:p="http://schemas.openxmlformats.org/presentationml/2006/main">
  <p:tag name="AS_UNIQUEID" val="19585"/>
</p:tagLst>
</file>

<file path=ppt/tags/tag457.xml><?xml version="1.0" encoding="utf-8"?>
<p:tagLst xmlns:p="http://schemas.openxmlformats.org/presentationml/2006/main">
  <p:tag name="AS_UNIQUEID" val="19586"/>
</p:tagLst>
</file>

<file path=ppt/tags/tag458.xml><?xml version="1.0" encoding="utf-8"?>
<p:tagLst xmlns:p="http://schemas.openxmlformats.org/presentationml/2006/main">
  <p:tag name="AS_UNIQUEID" val="19587"/>
</p:tagLst>
</file>

<file path=ppt/tags/tag459.xml><?xml version="1.0" encoding="utf-8"?>
<p:tagLst xmlns:p="http://schemas.openxmlformats.org/presentationml/2006/main">
  <p:tag name="AS_UNIQUEID" val="19588"/>
</p:tagLst>
</file>

<file path=ppt/tags/tag460.xml><?xml version="1.0" encoding="utf-8"?>
<p:tagLst xmlns:p="http://schemas.openxmlformats.org/presentationml/2006/main">
  <p:tag name="AS_UNIQUEID" val="19589"/>
</p:tagLst>
</file>

<file path=ppt/tags/tag461.xml><?xml version="1.0" encoding="utf-8"?>
<p:tagLst xmlns:p="http://schemas.openxmlformats.org/presentationml/2006/main">
  <p:tag name="AS_UNIQUEID" val="19590"/>
</p:tagLst>
</file>

<file path=ppt/tags/tag462.xml><?xml version="1.0" encoding="utf-8"?>
<p:tagLst xmlns:p="http://schemas.openxmlformats.org/presentationml/2006/main">
  <p:tag name="AS_UNIQUEID" val="19591"/>
</p:tagLst>
</file>

<file path=ppt/tags/tag463.xml><?xml version="1.0" encoding="utf-8"?>
<p:tagLst xmlns:p="http://schemas.openxmlformats.org/presentationml/2006/main">
  <p:tag name="AS_UNIQUEID" val="19592"/>
</p:tagLst>
</file>

<file path=ppt/tags/tag464.xml><?xml version="1.0" encoding="utf-8"?>
<p:tagLst xmlns:p="http://schemas.openxmlformats.org/presentationml/2006/main">
  <p:tag name="AS_UNIQUEID" val="19593"/>
</p:tagLst>
</file>

<file path=ppt/tags/tag465.xml><?xml version="1.0" encoding="utf-8"?>
<p:tagLst xmlns:p="http://schemas.openxmlformats.org/presentationml/2006/main">
  <p:tag name="AS_UNIQUEID" val="19594"/>
</p:tagLst>
</file>

<file path=ppt/tags/tag466.xml><?xml version="1.0" encoding="utf-8"?>
<p:tagLst xmlns:p="http://schemas.openxmlformats.org/presentationml/2006/main">
  <p:tag name="AS_UNIQUEID" val="19595"/>
</p:tagLst>
</file>

<file path=ppt/tags/tag467.xml><?xml version="1.0" encoding="utf-8"?>
<p:tagLst xmlns:p="http://schemas.openxmlformats.org/presentationml/2006/main">
  <p:tag name="AS_UNIQUEID" val="19596"/>
</p:tagLst>
</file>

<file path=ppt/tags/tag468.xml><?xml version="1.0" encoding="utf-8"?>
<p:tagLst xmlns:p="http://schemas.openxmlformats.org/presentationml/2006/main">
  <p:tag name="AS_UNIQUEID" val="19597"/>
</p:tagLst>
</file>

<file path=ppt/tags/tag469.xml><?xml version="1.0" encoding="utf-8"?>
<p:tagLst xmlns:p="http://schemas.openxmlformats.org/presentationml/2006/main">
  <p:tag name="AS_UNIQUEID" val="19598"/>
</p:tagLst>
</file>

<file path=ppt/tags/tag470.xml><?xml version="1.0" encoding="utf-8"?>
<p:tagLst xmlns:p="http://schemas.openxmlformats.org/presentationml/2006/main">
  <p:tag name="AS_UNIQUEID" val="19599"/>
</p:tagLst>
</file>

<file path=ppt/tags/tag471.xml><?xml version="1.0" encoding="utf-8"?>
<p:tagLst xmlns:p="http://schemas.openxmlformats.org/presentationml/2006/main">
  <p:tag name="AS_UNIQUEID" val="19600"/>
</p:tagLst>
</file>

<file path=ppt/tags/tag472.xml><?xml version="1.0" encoding="utf-8"?>
<p:tagLst xmlns:p="http://schemas.openxmlformats.org/presentationml/2006/main">
  <p:tag name="AS_UNIQUEID" val="19601"/>
</p:tagLst>
</file>

<file path=ppt/tags/tag473.xml><?xml version="1.0" encoding="utf-8"?>
<p:tagLst xmlns:p="http://schemas.openxmlformats.org/presentationml/2006/main">
  <p:tag name="AS_UNIQUEID" val="19602"/>
</p:tagLst>
</file>

<file path=ppt/tags/tag474.xml><?xml version="1.0" encoding="utf-8"?>
<p:tagLst xmlns:p="http://schemas.openxmlformats.org/presentationml/2006/main">
  <p:tag name="AS_UNIQUEID" val="19603"/>
</p:tagLst>
</file>

<file path=ppt/tags/tag475.xml><?xml version="1.0" encoding="utf-8"?>
<p:tagLst xmlns:p="http://schemas.openxmlformats.org/presentationml/2006/main">
  <p:tag name="AS_UNIQUEID" val="19604"/>
</p:tagLst>
</file>

<file path=ppt/tags/tag476.xml><?xml version="1.0" encoding="utf-8"?>
<p:tagLst xmlns:p="http://schemas.openxmlformats.org/presentationml/2006/main">
  <p:tag name="AS_UNIQUEID" val="19605"/>
</p:tagLst>
</file>

<file path=ppt/tags/tag477.xml><?xml version="1.0" encoding="utf-8"?>
<p:tagLst xmlns:p="http://schemas.openxmlformats.org/presentationml/2006/main">
  <p:tag name="AS_UNIQUEID" val="19606"/>
</p:tagLst>
</file>

<file path=ppt/tags/tag478.xml><?xml version="1.0" encoding="utf-8"?>
<p:tagLst xmlns:p="http://schemas.openxmlformats.org/presentationml/2006/main">
  <p:tag name="AS_UNIQUEID" val="2886"/>
  <p:tag name="KSO_WM_BEAUTIFY_FLAG" val=""/>
</p:tagLst>
</file>

<file path=ppt/tags/tag479.xml><?xml version="1.0" encoding="utf-8"?>
<p:tagLst xmlns:p="http://schemas.openxmlformats.org/presentationml/2006/main">
  <p:tag name="AS_UNIQUEID" val="2886"/>
  <p:tag name="KSO_WM_BEAUTIFY_FLAG" val=""/>
</p:tagLst>
</file>

<file path=ppt/tags/tag480.xml><?xml version="1.0" encoding="utf-8"?>
<p:tagLst xmlns:p="http://schemas.openxmlformats.org/presentationml/2006/main">
  <p:tag name="AS_UNIQUEID" val="19607"/>
</p:tagLst>
</file>

<file path=ppt/tags/tag481.xml><?xml version="1.0" encoding="utf-8"?>
<p:tagLst xmlns:p="http://schemas.openxmlformats.org/presentationml/2006/main">
  <p:tag name="AS_UNIQUEID" val="19608"/>
</p:tagLst>
</file>

<file path=ppt/tags/tag482.xml><?xml version="1.0" encoding="utf-8"?>
<p:tagLst xmlns:p="http://schemas.openxmlformats.org/presentationml/2006/main">
  <p:tag name="AS_UNIQUEID" val="7565"/>
  <p:tag name="KSO_WM_BEAUTIFY_FLAG" val=""/>
</p:tagLst>
</file>

<file path=ppt/tags/tag483.xml><?xml version="1.0" encoding="utf-8"?>
<p:tagLst xmlns:p="http://schemas.openxmlformats.org/presentationml/2006/main">
  <p:tag name="AS_UNIQUEID" val="7565"/>
  <p:tag name="KSO_WM_BEAUTIFY_FLAG" val=""/>
</p:tagLst>
</file>

<file path=ppt/tags/tag484.xml><?xml version="1.0" encoding="utf-8"?>
<p:tagLst xmlns:p="http://schemas.openxmlformats.org/presentationml/2006/main">
  <p:tag name="AS_UNIQUEID" val="2856"/>
  <p:tag name="KSO_WM_BEAUTIFY_FLAG" val=""/>
</p:tagLst>
</file>

<file path=ppt/tags/tag485.xml><?xml version="1.0" encoding="utf-8"?>
<p:tagLst xmlns:p="http://schemas.openxmlformats.org/presentationml/2006/main">
  <p:tag name="AS_UNIQUEID" val="2856"/>
  <p:tag name="KSO_WM_BEAUTIFY_FLAG" val=""/>
</p:tagLst>
</file>

<file path=ppt/tags/tag486.xml><?xml version="1.0" encoding="utf-8"?>
<p:tagLst xmlns:p="http://schemas.openxmlformats.org/presentationml/2006/main">
  <p:tag name="AS_UNIQUEID" val="19609"/>
</p:tagLst>
</file>

<file path=ppt/tags/tag487.xml><?xml version="1.0" encoding="utf-8"?>
<p:tagLst xmlns:p="http://schemas.openxmlformats.org/presentationml/2006/main">
  <p:tag name="AS_UNIQUEID" val="19610"/>
</p:tagLst>
</file>

<file path=ppt/tags/tag488.xml><?xml version="1.0" encoding="utf-8"?>
<p:tagLst xmlns:p="http://schemas.openxmlformats.org/presentationml/2006/main">
  <p:tag name="AS_UNIQUEID" val="2889"/>
  <p:tag name="KSO_WM_BEAUTIFY_FLAG" val=""/>
</p:tagLst>
</file>

<file path=ppt/tags/tag489.xml><?xml version="1.0" encoding="utf-8"?>
<p:tagLst xmlns:p="http://schemas.openxmlformats.org/presentationml/2006/main">
  <p:tag name="AS_UNIQUEID" val="19611"/>
</p:tagLst>
</file>

<file path=ppt/tags/tag490.xml><?xml version="1.0" encoding="utf-8"?>
<p:tagLst xmlns:p="http://schemas.openxmlformats.org/presentationml/2006/main">
  <p:tag name="AS_UNIQUEID" val="19612"/>
</p:tagLst>
</file>

<file path=ppt/tags/tag491.xml><?xml version="1.0" encoding="utf-8"?>
<p:tagLst xmlns:p="http://schemas.openxmlformats.org/presentationml/2006/main">
  <p:tag name="AS_UNIQUEID" val="2889"/>
  <p:tag name="KSO_WM_BEAUTIFY_FLAG" val=""/>
</p:tagLst>
</file>

<file path=ppt/tags/tag492.xml><?xml version="1.0" encoding="utf-8"?>
<p:tagLst xmlns:p="http://schemas.openxmlformats.org/presentationml/2006/main">
  <p:tag name="AS_UNIQUEID" val="2889"/>
  <p:tag name="KSO_WM_BEAUTIFY_FLAG" val=""/>
</p:tagLst>
</file>

<file path=ppt/tags/tag493.xml><?xml version="1.0" encoding="utf-8"?>
<p:tagLst xmlns:p="http://schemas.openxmlformats.org/presentationml/2006/main">
  <p:tag name="AS_UNIQUEID" val="19613"/>
</p:tagLst>
</file>

<file path=ppt/tags/tag494.xml><?xml version="1.0" encoding="utf-8"?>
<p:tagLst xmlns:p="http://schemas.openxmlformats.org/presentationml/2006/main">
  <p:tag name="AS_UNIQUEID" val="19614"/>
</p:tagLst>
</file>

<file path=ppt/tags/tag495.xml><?xml version="1.0" encoding="utf-8"?>
<p:tagLst xmlns:p="http://schemas.openxmlformats.org/presentationml/2006/main">
  <p:tag name="AS_UNIQUEID" val="19615"/>
</p:tagLst>
</file>

<file path=ppt/tags/tag496.xml><?xml version="1.0" encoding="utf-8"?>
<p:tagLst xmlns:p="http://schemas.openxmlformats.org/presentationml/2006/main">
  <p:tag name="KSO_WM_BEAUTIFY_FLAG" val="#wm#"/>
  <p:tag name="KSO_WM_TEMPLATE_CATEGORY" val="custom"/>
  <p:tag name="KSO_WM_TEMPLATE_INDEX" val="20205081"/>
</p:tagLst>
</file>

<file path=ppt/tags/tag497.xml><?xml version="1.0" encoding="utf-8"?>
<p:tagLst xmlns:p="http://schemas.openxmlformats.org/presentationml/2006/main">
  <p:tag name="AS_UNIQUEID" val="19616"/>
</p:tagLst>
</file>

<file path=ppt/tags/tag498.xml><?xml version="1.0" encoding="utf-8"?>
<p:tagLst xmlns:p="http://schemas.openxmlformats.org/presentationml/2006/main">
  <p:tag name="AS_UNIQUEID" val="3439"/>
</p:tagLst>
</file>

<file path=ppt/tags/tag499.xml><?xml version="1.0" encoding="utf-8"?>
<p:tagLst xmlns:p="http://schemas.openxmlformats.org/presentationml/2006/main">
  <p:tag name="AS_UNIQUEID" val="2377"/>
</p:tagLst>
</file>

<file path=ppt/tags/tag500.xml><?xml version="1.0" encoding="utf-8"?>
<p:tagLst xmlns:p="http://schemas.openxmlformats.org/presentationml/2006/main">
  <p:tag name="AS_UNIQUEID" val="2386"/>
</p:tagLst>
</file>

<file path=ppt/tags/tag501.xml><?xml version="1.0" encoding="utf-8"?>
<p:tagLst xmlns:p="http://schemas.openxmlformats.org/presentationml/2006/main">
  <p:tag name="AS_UNIQUEID" val="2376"/>
</p:tagLst>
</file>

<file path=ppt/tags/tag502.xml><?xml version="1.0" encoding="utf-8"?>
<p:tagLst xmlns:p="http://schemas.openxmlformats.org/presentationml/2006/main">
  <p:tag name="AS_UNIQUEID" val="508"/>
</p:tagLst>
</file>

<file path=ppt/tags/tag503.xml><?xml version="1.0" encoding="utf-8"?>
<p:tagLst xmlns:p="http://schemas.openxmlformats.org/presentationml/2006/main">
  <p:tag name="AS_UNIQUEID" val="2386"/>
</p:tagLst>
</file>

<file path=ppt/tags/tag504.xml><?xml version="1.0" encoding="utf-8"?>
<p:tagLst xmlns:p="http://schemas.openxmlformats.org/presentationml/2006/main">
  <p:tag name="AS_UNIQUEID" val="19617"/>
</p:tagLst>
</file>

<file path=ppt/tags/tag505.xml><?xml version="1.0" encoding="utf-8"?>
<p:tagLst xmlns:p="http://schemas.openxmlformats.org/presentationml/2006/main">
  <p:tag name="AS_UNIQUEID" val="19618"/>
</p:tagLst>
</file>

<file path=ppt/tags/tag506.xml><?xml version="1.0" encoding="utf-8"?>
<p:tagLst xmlns:p="http://schemas.openxmlformats.org/presentationml/2006/main">
  <p:tag name="AS_UNIQUEID" val="3445"/>
</p:tagLst>
</file>

<file path=ppt/tags/tag507.xml><?xml version="1.0" encoding="utf-8"?>
<p:tagLst xmlns:p="http://schemas.openxmlformats.org/presentationml/2006/main">
  <p:tag name="AS_UNIQUEID" val="2377"/>
</p:tagLst>
</file>

<file path=ppt/tags/tag508.xml><?xml version="1.0" encoding="utf-8"?>
<p:tagLst xmlns:p="http://schemas.openxmlformats.org/presentationml/2006/main">
  <p:tag name="AS_UNIQUEID" val="2386"/>
</p:tagLst>
</file>

<file path=ppt/tags/tag509.xml><?xml version="1.0" encoding="utf-8"?>
<p:tagLst xmlns:p="http://schemas.openxmlformats.org/presentationml/2006/main">
  <p:tag name="AS_UNIQUEID" val="2386"/>
</p:tagLst>
</file>

<file path=ppt/tags/tag510.xml><?xml version="1.0" encoding="utf-8"?>
<p:tagLst xmlns:p="http://schemas.openxmlformats.org/presentationml/2006/main">
  <p:tag name="AS_UNIQUEID" val="508"/>
</p:tagLst>
</file>

<file path=ppt/tags/tag511.xml><?xml version="1.0" encoding="utf-8"?>
<p:tagLst xmlns:p="http://schemas.openxmlformats.org/presentationml/2006/main">
  <p:tag name="AS_UNIQUEID" val="2386"/>
</p:tagLst>
</file>

<file path=ppt/tags/tag512.xml><?xml version="1.0" encoding="utf-8"?>
<p:tagLst xmlns:p="http://schemas.openxmlformats.org/presentationml/2006/main">
  <p:tag name="AS_UNIQUEID" val="19619"/>
</p:tagLst>
</file>

<file path=ppt/tags/tag513.xml><?xml version="1.0" encoding="utf-8"?>
<p:tagLst xmlns:p="http://schemas.openxmlformats.org/presentationml/2006/main">
  <p:tag name="AS_UNIQUEID" val="19620"/>
</p:tagLst>
</file>

<file path=ppt/tags/tag514.xml><?xml version="1.0" encoding="utf-8"?>
<p:tagLst xmlns:p="http://schemas.openxmlformats.org/presentationml/2006/main">
  <p:tag name="AS_UNIQUEID" val="19621"/>
</p:tagLst>
</file>

<file path=ppt/tags/tag515.xml><?xml version="1.0" encoding="utf-8"?>
<p:tagLst xmlns:p="http://schemas.openxmlformats.org/presentationml/2006/main">
  <p:tag name="AS_UNIQUEID" val="19622"/>
</p:tagLst>
</file>

<file path=ppt/tags/tag516.xml><?xml version="1.0" encoding="utf-8"?>
<p:tagLst xmlns:p="http://schemas.openxmlformats.org/presentationml/2006/main">
  <p:tag name="AS_UNIQUEID" val="13045"/>
</p:tagLst>
</file>

<file path=ppt/tags/tag517.xml><?xml version="1.0" encoding="utf-8"?>
<p:tagLst xmlns:p="http://schemas.openxmlformats.org/presentationml/2006/main">
  <p:tag name="AS_UNIQUEID" val="13046"/>
</p:tagLst>
</file>

<file path=ppt/tags/tag518.xml><?xml version="1.0" encoding="utf-8"?>
<p:tagLst xmlns:p="http://schemas.openxmlformats.org/presentationml/2006/main">
  <p:tag name="AS_UNIQUEID" val="31"/>
  <p:tag name="KSO_WM_UNIT_TEXT_FILL_FORE_SCHEMECOLOR_INDEX" val="13"/>
  <p:tag name="KSO_WM_UNIT_TEXT_FILL_FORE_SCHEMECOLOR_INDEX_BRIGHTNESS" val="0"/>
  <p:tag name="KSO_WM_UNIT_TEXT_FILL_TYPE" val="1"/>
</p:tagLst>
</file>

<file path=ppt/tags/tag519.xml><?xml version="1.0" encoding="utf-8"?>
<p:tagLst xmlns:p="http://schemas.openxmlformats.org/presentationml/2006/main">
  <p:tag name="AS_UNIQUEID" val="58"/>
  <p:tag name="KSO_WM_BEAUTIFY_FLAG" val=""/>
  <p:tag name="KSO_WM_UNIT_TABLE_BEAUTIFY" val="smartTable{da21d187-559a-45c3-99b9-7ea05f60baab}"/>
  <p:tag name="TABLE_ENDDRAG_ORIGIN_RECT" val="887*132"/>
  <p:tag name="TABLE_ENDDRAG_RECT" val="59*314*887*132"/>
</p:tagLst>
</file>

<file path=ppt/tags/tag520.xml><?xml version="1.0" encoding="utf-8"?>
<p:tagLst xmlns:p="http://schemas.openxmlformats.org/presentationml/2006/main">
  <p:tag name="KSO_WM_BEAUTIFY_FLAG" val="#wm#"/>
  <p:tag name="KSO_WM_TEMPLATE_CATEGORY" val="custom"/>
  <p:tag name="KSO_WM_TEMPLATE_INDEX" val="20205081"/>
</p:tagLst>
</file>

<file path=ppt/tags/tag521.xml><?xml version="1.0" encoding="utf-8"?>
<p:tagLst xmlns:p="http://schemas.openxmlformats.org/presentationml/2006/main">
  <p:tag name="AS_UNIQUEID" val="19623"/>
</p:tagLst>
</file>

<file path=ppt/tags/tag522.xml><?xml version="1.0" encoding="utf-8"?>
<p:tagLst xmlns:p="http://schemas.openxmlformats.org/presentationml/2006/main">
  <p:tag name="AS_UNIQUEID" val="19624"/>
</p:tagLst>
</file>

<file path=ppt/tags/tag523.xml><?xml version="1.0" encoding="utf-8"?>
<p:tagLst xmlns:p="http://schemas.openxmlformats.org/presentationml/2006/main">
  <p:tag name="AS_UNIQUEID" val="1567"/>
</p:tagLst>
</file>

<file path=ppt/tags/tag524.xml><?xml version="1.0" encoding="utf-8"?>
<p:tagLst xmlns:p="http://schemas.openxmlformats.org/presentationml/2006/main">
  <p:tag name="AS_UNIQUEID" val="1569"/>
</p:tagLst>
</file>

<file path=ppt/tags/tag525.xml><?xml version="1.0" encoding="utf-8"?>
<p:tagLst xmlns:p="http://schemas.openxmlformats.org/presentationml/2006/main">
  <p:tag name="AS_UNIQUEID" val="10811"/>
</p:tagLst>
</file>

<file path=ppt/tags/tag526.xml><?xml version="1.0" encoding="utf-8"?>
<p:tagLst xmlns:p="http://schemas.openxmlformats.org/presentationml/2006/main">
  <p:tag name="AS_UNIQUEID" val="11031"/>
</p:tagLst>
</file>

<file path=ppt/tags/tag527.xml><?xml version="1.0" encoding="utf-8"?>
<p:tagLst xmlns:p="http://schemas.openxmlformats.org/presentationml/2006/main">
  <p:tag name="AS_UNIQUEID" val="10812"/>
</p:tagLst>
</file>

<file path=ppt/tags/tag528.xml><?xml version="1.0" encoding="utf-8"?>
<p:tagLst xmlns:p="http://schemas.openxmlformats.org/presentationml/2006/main">
  <p:tag name="AS_UNIQUEID" val="10813"/>
</p:tagLst>
</file>

<file path=ppt/tags/tag529.xml><?xml version="1.0" encoding="utf-8"?>
<p:tagLst xmlns:p="http://schemas.openxmlformats.org/presentationml/2006/main">
  <p:tag name="KSO_WM_BEAUTIFY_FLAG" val="#wm#"/>
  <p:tag name="KSO_WM_TEMPLATE_CATEGORY" val="custom"/>
  <p:tag name="KSO_WM_TEMPLATE_INDEX" val="20205081"/>
</p:tagLst>
</file>

<file path=ppt/tags/tag530.xml><?xml version="1.0" encoding="utf-8"?>
<p:tagLst xmlns:p="http://schemas.openxmlformats.org/presentationml/2006/main">
  <p:tag name="AS_UNIQUEID" val="19625"/>
</p:tagLst>
</file>

<file path=ppt/tags/tag531.xml><?xml version="1.0" encoding="utf-8"?>
<p:tagLst xmlns:p="http://schemas.openxmlformats.org/presentationml/2006/main">
  <p:tag name="AS_UNIQUEID" val="19626"/>
</p:tagLst>
</file>

<file path=ppt/tags/tag532.xml><?xml version="1.0" encoding="utf-8"?>
<p:tagLst xmlns:p="http://schemas.openxmlformats.org/presentationml/2006/main">
  <p:tag name="AS_UNIQUEID" val="7694"/>
</p:tagLst>
</file>

<file path=ppt/tags/tag533.xml><?xml version="1.0" encoding="utf-8"?>
<p:tagLst xmlns:p="http://schemas.openxmlformats.org/presentationml/2006/main">
  <p:tag name="AS_UNIQUEID" val="19458"/>
</p:tagLst>
</file>

<file path=ppt/tags/tag534.xml><?xml version="1.0" encoding="utf-8"?>
<p:tagLst xmlns:p="http://schemas.openxmlformats.org/presentationml/2006/main">
  <p:tag name="KSO_WM_BEAUTIFY_FLAG" val="#wm#"/>
  <p:tag name="KSO_WM_TEMPLATE_CATEGORY" val="custom"/>
  <p:tag name="KSO_WM_TEMPLATE_INDEX" val="20205081"/>
</p:tagLst>
</file>

<file path=ppt/tags/tag535.xml><?xml version="1.0" encoding="utf-8"?>
<p:tagLst xmlns:p="http://schemas.openxmlformats.org/presentationml/2006/main">
  <p:tag name="AS_UNIQUEID" val="19627"/>
</p:tagLst>
</file>

<file path=ppt/tags/tag536.xml><?xml version="1.0" encoding="utf-8"?>
<p:tagLst xmlns:p="http://schemas.openxmlformats.org/presentationml/2006/main">
  <p:tag name="AS_UNIQUEID" val="19628"/>
</p:tagLst>
</file>

<file path=ppt/tags/tag537.xml><?xml version="1.0" encoding="utf-8"?>
<p:tagLst xmlns:p="http://schemas.openxmlformats.org/presentationml/2006/main">
  <p:tag name="AS_UNIQUEID" val="11031"/>
</p:tagLst>
</file>

<file path=ppt/tags/tag538.xml><?xml version="1.0" encoding="utf-8"?>
<p:tagLst xmlns:p="http://schemas.openxmlformats.org/presentationml/2006/main">
  <p:tag name="AS_UNIQUEID" val="7697"/>
</p:tagLst>
</file>

<file path=ppt/tags/tag539.xml><?xml version="1.0" encoding="utf-8"?>
<p:tagLst xmlns:p="http://schemas.openxmlformats.org/presentationml/2006/main">
  <p:tag name="AS_UNIQUEID" val="7698"/>
</p:tagLst>
</file>

<file path=ppt/tags/tag540.xml><?xml version="1.0" encoding="utf-8"?>
<p:tagLst xmlns:p="http://schemas.openxmlformats.org/presentationml/2006/main">
  <p:tag name="AS_UNIQUEID" val="13050"/>
</p:tagLst>
</file>

<file path=ppt/tags/tag541.xml><?xml version="1.0" encoding="utf-8"?>
<p:tagLst xmlns:p="http://schemas.openxmlformats.org/presentationml/2006/main">
  <p:tag name="AS_UNIQUEID" val="7699"/>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99043_2*m_h_i*1_1_1"/>
  <p:tag name="KSO_WM_UNIT_INDEX" val="1_1_1"/>
  <p:tag name="KSO_WM_UNIT_LAYERLEVEL" val="1_1_1"/>
  <p:tag name="KSO_WM_UNIT_TEXT_FILL_FORE_SCHEMECOLOR_INDEX" val="2"/>
  <p:tag name="KSO_WM_UNIT_TEXT_FILL_TYPE" val="1"/>
  <p:tag name="KSO_WM_UNIT_TYPE" val="m_h_i"/>
</p:tagLst>
</file>

<file path=ppt/tags/tag542.xml><?xml version="1.0" encoding="utf-8"?>
<p:tagLst xmlns:p="http://schemas.openxmlformats.org/presentationml/2006/main">
  <p:tag name="AS_UNIQUEID" val="7700"/>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99043_2*m_h_i*1_2_1"/>
  <p:tag name="KSO_WM_UNIT_INDEX" val="1_2_1"/>
  <p:tag name="KSO_WM_UNIT_LAYERLEVEL" val="1_1_1"/>
  <p:tag name="KSO_WM_UNIT_TEXT_FILL_FORE_SCHEMECOLOR_INDEX" val="2"/>
  <p:tag name="KSO_WM_UNIT_TEXT_FILL_TYPE" val="1"/>
  <p:tag name="KSO_WM_UNIT_TYPE" val="m_h_i"/>
</p:tagLst>
</file>

<file path=ppt/tags/tag543.xml><?xml version="1.0" encoding="utf-8"?>
<p:tagLst xmlns:p="http://schemas.openxmlformats.org/presentationml/2006/main">
  <p:tag name="AS_UNIQUEID" val="7701"/>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99043_2*m_h_i*1_3_1"/>
  <p:tag name="KSO_WM_UNIT_INDEX" val="1_3_1"/>
  <p:tag name="KSO_WM_UNIT_LAYERLEVEL" val="1_1_1"/>
  <p:tag name="KSO_WM_UNIT_TEXT_FILL_FORE_SCHEMECOLOR_INDEX" val="2"/>
  <p:tag name="KSO_WM_UNIT_TEXT_FILL_TYPE" val="1"/>
  <p:tag name="KSO_WM_UNIT_TYPE" val="m_h_i"/>
</p:tagLst>
</file>

<file path=ppt/tags/tag544.xml><?xml version="1.0" encoding="utf-8"?>
<p:tagLst xmlns:p="http://schemas.openxmlformats.org/presentationml/2006/main">
  <p:tag name="AS_UNIQUEID" val="7702"/>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HIGHLIGHT" val="0"/>
  <p:tag name="KSO_WM_UNIT_ID" val="diagram20199043_2*m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m_h_a"/>
  <p:tag name="KSO_WM_UNIT_VALUE" val="6"/>
</p:tagLst>
</file>

<file path=ppt/tags/tag545.xml><?xml version="1.0" encoding="utf-8"?>
<p:tagLst xmlns:p="http://schemas.openxmlformats.org/presentationml/2006/main">
  <p:tag name="AS_UNIQUEID" val="7703"/>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HIGHLIGHT" val="0"/>
  <p:tag name="KSO_WM_UNIT_ID" val="diagram20199043_2*m_h_a*1_2_1"/>
  <p:tag name="KSO_WM_UNIT_INDEX" val="1_2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m_h_a"/>
  <p:tag name="KSO_WM_UNIT_VALUE" val="6"/>
</p:tagLst>
</file>

<file path=ppt/tags/tag546.xml><?xml version="1.0" encoding="utf-8"?>
<p:tagLst xmlns:p="http://schemas.openxmlformats.org/presentationml/2006/main">
  <p:tag name="AS_UNIQUEID" val="7704"/>
  <p:tag name="KSO_WM_BEAUTIFY_FLAG" val=""/>
  <p:tag name="KSO_WM_DIAGRAM_GROUP_CODE" val="m1-1"/>
  <p:tag name="KSO_WM_TAG_VERSION" val="1.0"/>
  <p:tag name="KSO_WM_TEMPLATE_CATEGORY" val="diagram"/>
  <p:tag name="KSO_WM_TEMPLATE_INDEX" val="20199043"/>
  <p:tag name="KSO_WM_UNIT_COMPATIBLE" val="0"/>
  <p:tag name="KSO_WM_UNIT_DIAGRAM_ISNUMVISUAL" val="0"/>
  <p:tag name="KSO_WM_UNIT_DIAGRAM_ISREFERUNIT" val="0"/>
  <p:tag name="KSO_WM_UNIT_HIGHLIGHT" val="0"/>
  <p:tag name="KSO_WM_UNIT_ID" val="diagram20199043_2*m_h_a*1_3_1"/>
  <p:tag name="KSO_WM_UNIT_INDEX" val="1_3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m_h_a"/>
  <p:tag name="KSO_WM_UNIT_VALUE" val="6"/>
</p:tagLst>
</file>

<file path=ppt/tags/tag547.xml><?xml version="1.0" encoding="utf-8"?>
<p:tagLst xmlns:p="http://schemas.openxmlformats.org/presentationml/2006/main">
  <p:tag name="AS_UNIQUEID" val="7705"/>
</p:tagLst>
</file>

<file path=ppt/tags/tag548.xml><?xml version="1.0" encoding="utf-8"?>
<p:tagLst xmlns:p="http://schemas.openxmlformats.org/presentationml/2006/main">
  <p:tag name="KSO_WM_BEAUTIFY_FLAG" val="#wm#"/>
  <p:tag name="KSO_WM_TEMPLATE_CATEGORY" val="custom"/>
  <p:tag name="KSO_WM_TEMPLATE_INDEX" val="20205081"/>
</p:tagLst>
</file>

<file path=ppt/tags/tag549.xml><?xml version="1.0" encoding="utf-8"?>
<p:tagLst xmlns:p="http://schemas.openxmlformats.org/presentationml/2006/main">
  <p:tag name="AS_UNIQUEID" val="19629"/>
</p:tagLst>
</file>

<file path=ppt/tags/tag550.xml><?xml version="1.0" encoding="utf-8"?>
<p:tagLst xmlns:p="http://schemas.openxmlformats.org/presentationml/2006/main">
  <p:tag name="AS_UNIQUEID" val="19630"/>
</p:tagLst>
</file>

<file path=ppt/tags/tag551.xml><?xml version="1.0" encoding="utf-8"?>
<p:tagLst xmlns:p="http://schemas.openxmlformats.org/presentationml/2006/main">
  <p:tag name="AS_UNIQUEID" val="19631"/>
</p:tagLst>
</file>

<file path=ppt/tags/tag552.xml><?xml version="1.0" encoding="utf-8"?>
<p:tagLst xmlns:p="http://schemas.openxmlformats.org/presentationml/2006/main">
  <p:tag name="AS_UNIQUEID" val="19632"/>
</p:tagLst>
</file>

<file path=ppt/tags/tag553.xml><?xml version="1.0" encoding="utf-8"?>
<p:tagLst xmlns:p="http://schemas.openxmlformats.org/presentationml/2006/main">
  <p:tag name="AS_UNIQUEID" val="13060"/>
</p:tagLst>
</file>

<file path=ppt/tags/tag554.xml><?xml version="1.0" encoding="utf-8"?>
<p:tagLst xmlns:p="http://schemas.openxmlformats.org/presentationml/2006/main">
  <p:tag name="AS_UNIQUEID" val="31"/>
  <p:tag name="KSO_WM_BEAUTIFY_FLAG" val=""/>
  <p:tag name="KSO_WM_UNIT_TEXT_FILL_FORE_SCHEMECOLOR_INDEX" val="13"/>
  <p:tag name="KSO_WM_UNIT_TEXT_FILL_FORE_SCHEMECOLOR_INDEX_BRIGHTNESS" val="0"/>
  <p:tag name="KSO_WM_UNIT_TEXT_FILL_TYPE" val="1"/>
</p:tagLst>
</file>

<file path=ppt/tags/tag555.xml><?xml version="1.0" encoding="utf-8"?>
<p:tagLst xmlns:p="http://schemas.openxmlformats.org/presentationml/2006/main">
  <p:tag name="AS_UNIQUEID" val="13061"/>
  <p:tag name="KSO_WM_BEAUTIFY_FLAG" val=""/>
</p:tagLst>
</file>

<file path=ppt/tags/tag556.xml><?xml version="1.0" encoding="utf-8"?>
<p:tagLst xmlns:p="http://schemas.openxmlformats.org/presentationml/2006/main">
  <p:tag name="AS_UNIQUEID" val="31"/>
  <p:tag name="KSO_WM_BEAUTIFY_FLAG" val=""/>
  <p:tag name="KSO_WM_UNIT_TEXT_FILL_FORE_SCHEMECOLOR_INDEX" val="13"/>
  <p:tag name="KSO_WM_UNIT_TEXT_FILL_FORE_SCHEMECOLOR_INDEX_BRIGHTNESS" val="0"/>
  <p:tag name="KSO_WM_UNIT_TEXT_FILL_TYPE" val="1"/>
</p:tagLst>
</file>

<file path=ppt/tags/tag557.xml><?xml version="1.0" encoding="utf-8"?>
<p:tagLst xmlns:p="http://schemas.openxmlformats.org/presentationml/2006/main">
  <p:tag name="AS_UNIQUEID" val="3044"/>
</p:tagLst>
</file>

<file path=ppt/tags/tag558.xml><?xml version="1.0" encoding="utf-8"?>
<p:tagLst xmlns:p="http://schemas.openxmlformats.org/presentationml/2006/main">
  <p:tag name="AS_UNIQUEID" val="13068"/>
</p:tagLst>
</file>

<file path=ppt/tags/tag559.xml><?xml version="1.0" encoding="utf-8"?>
<p:tagLst xmlns:p="http://schemas.openxmlformats.org/presentationml/2006/main">
  <p:tag name="AS_UNIQUEID" val="13068"/>
</p:tagLst>
</file>

<file path=ppt/tags/tag560.xml><?xml version="1.0" encoding="utf-8"?>
<p:tagLst xmlns:p="http://schemas.openxmlformats.org/presentationml/2006/main">
  <p:tag name="KSO_WM_BEAUTIFY_FLAG" val="#wm#"/>
  <p:tag name="KSO_WM_TEMPLATE_CATEGORY" val="custom"/>
  <p:tag name="KSO_WM_TEMPLATE_INDEX" val="20205081"/>
</p:tagLst>
</file>

<file path=ppt/tags/tag561.xml><?xml version="1.0" encoding="utf-8"?>
<p:tagLst xmlns:p="http://schemas.openxmlformats.org/presentationml/2006/main">
  <p:tag name="AS_UNIQUEID" val="19633"/>
</p:tagLst>
</file>

<file path=ppt/tags/tag562.xml><?xml version="1.0" encoding="utf-8"?>
<p:tagLst xmlns:p="http://schemas.openxmlformats.org/presentationml/2006/main">
  <p:tag name="AS_UNIQUEID" val="19634"/>
</p:tagLst>
</file>

<file path=ppt/tags/tag563.xml><?xml version="1.0" encoding="utf-8"?>
<p:tagLst xmlns:p="http://schemas.openxmlformats.org/presentationml/2006/main">
  <p:tag name="AS_UNIQUEID" val="1996"/>
</p:tagLst>
</file>

<file path=ppt/tags/tag564.xml><?xml version="1.0" encoding="utf-8"?>
<p:tagLst xmlns:p="http://schemas.openxmlformats.org/presentationml/2006/main">
  <p:tag name="AS_UNIQUEID" val="1997"/>
</p:tagLst>
</file>

<file path=ppt/tags/tag565.xml><?xml version="1.0" encoding="utf-8"?>
<p:tagLst xmlns:p="http://schemas.openxmlformats.org/presentationml/2006/main">
  <p:tag name="AS_UNIQUEID" val="1998"/>
</p:tagLst>
</file>

<file path=ppt/tags/tag566.xml><?xml version="1.0" encoding="utf-8"?>
<p:tagLst xmlns:p="http://schemas.openxmlformats.org/presentationml/2006/main">
  <p:tag name="AS_UNIQUEID" val="1999"/>
</p:tagLst>
</file>

<file path=ppt/tags/tag567.xml><?xml version="1.0" encoding="utf-8"?>
<p:tagLst xmlns:p="http://schemas.openxmlformats.org/presentationml/2006/main">
  <p:tag name="AS_UNIQUEID" val="2000"/>
</p:tagLst>
</file>

<file path=ppt/tags/tag568.xml><?xml version="1.0" encoding="utf-8"?>
<p:tagLst xmlns:p="http://schemas.openxmlformats.org/presentationml/2006/main">
  <p:tag name="AS_UNIQUEID" val="80"/>
</p:tagLst>
</file>

<file path=ppt/tags/tag569.xml><?xml version="1.0" encoding="utf-8"?>
<p:tagLst xmlns:p="http://schemas.openxmlformats.org/presentationml/2006/main">
  <p:tag name="AS_UNIQUEID" val="81"/>
</p:tagLst>
</file>

<file path=ppt/tags/tag570.xml><?xml version="1.0" encoding="utf-8"?>
<p:tagLst xmlns:p="http://schemas.openxmlformats.org/presentationml/2006/main">
  <p:tag name="AS_UNIQUEID" val="2001"/>
</p:tagLst>
</file>

<file path=ppt/tags/tag571.xml><?xml version="1.0" encoding="utf-8"?>
<p:tagLst xmlns:p="http://schemas.openxmlformats.org/presentationml/2006/main">
  <p:tag name="AS_UNIQUEID" val="2002"/>
</p:tagLst>
</file>

<file path=ppt/tags/tag572.xml><?xml version="1.0" encoding="utf-8"?>
<p:tagLst xmlns:p="http://schemas.openxmlformats.org/presentationml/2006/main">
  <p:tag name="AS_UNIQUEID" val="2003"/>
</p:tagLst>
</file>

<file path=ppt/tags/tag573.xml><?xml version="1.0" encoding="utf-8"?>
<p:tagLst xmlns:p="http://schemas.openxmlformats.org/presentationml/2006/main">
  <p:tag name="AS_UNIQUEID" val="2004"/>
</p:tagLst>
</file>

<file path=ppt/tags/tag574.xml><?xml version="1.0" encoding="utf-8"?>
<p:tagLst xmlns:p="http://schemas.openxmlformats.org/presentationml/2006/main">
  <p:tag name="AS_UNIQUEID" val="2005"/>
</p:tagLst>
</file>

<file path=ppt/tags/tag575.xml><?xml version="1.0" encoding="utf-8"?>
<p:tagLst xmlns:p="http://schemas.openxmlformats.org/presentationml/2006/main">
  <p:tag name="AS_UNIQUEID" val="82"/>
</p:tagLst>
</file>

<file path=ppt/tags/tag576.xml><?xml version="1.0" encoding="utf-8"?>
<p:tagLst xmlns:p="http://schemas.openxmlformats.org/presentationml/2006/main">
  <p:tag name="AS_UNIQUEID" val="83"/>
</p:tagLst>
</file>

<file path=ppt/tags/tag577.xml><?xml version="1.0" encoding="utf-8"?>
<p:tagLst xmlns:p="http://schemas.openxmlformats.org/presentationml/2006/main">
  <p:tag name="AS_UNIQUEID" val="2006"/>
</p:tagLst>
</file>

<file path=ppt/tags/tag578.xml><?xml version="1.0" encoding="utf-8"?>
<p:tagLst xmlns:p="http://schemas.openxmlformats.org/presentationml/2006/main">
  <p:tag name="AS_UNIQUEID" val="2007"/>
</p:tagLst>
</file>

<file path=ppt/tags/tag579.xml><?xml version="1.0" encoding="utf-8"?>
<p:tagLst xmlns:p="http://schemas.openxmlformats.org/presentationml/2006/main">
  <p:tag name="AS_UNIQUEID" val="2008"/>
</p:tagLst>
</file>

<file path=ppt/tags/tag580.xml><?xml version="1.0" encoding="utf-8"?>
<p:tagLst xmlns:p="http://schemas.openxmlformats.org/presentationml/2006/main">
  <p:tag name="AS_UNIQUEID" val="2009"/>
</p:tagLst>
</file>

<file path=ppt/tags/tag581.xml><?xml version="1.0" encoding="utf-8"?>
<p:tagLst xmlns:p="http://schemas.openxmlformats.org/presentationml/2006/main">
  <p:tag name="KSO_WM_BEAUTIFY_FLAG" val="#wm#"/>
  <p:tag name="KSO_WM_TEMPLATE_CATEGORY" val="custom"/>
  <p:tag name="KSO_WM_TEMPLATE_INDEX" val="20205081"/>
</p:tagLst>
</file>

<file path=ppt/tags/tag582.xml><?xml version="1.0" encoding="utf-8"?>
<p:tagLst xmlns:p="http://schemas.openxmlformats.org/presentationml/2006/main">
  <p:tag name="AS_UNIQUEID" val="19635"/>
</p:tagLst>
</file>

<file path=ppt/tags/tag583.xml><?xml version="1.0" encoding="utf-8"?>
<p:tagLst xmlns:p="http://schemas.openxmlformats.org/presentationml/2006/main">
  <p:tag name="AS_UNIQUEID" val="19636"/>
</p:tagLst>
</file>

<file path=ppt/tags/tag584.xml><?xml version="1.0" encoding="utf-8"?>
<p:tagLst xmlns:p="http://schemas.openxmlformats.org/presentationml/2006/main">
  <p:tag name="AS_UNIQUEID" val="19637"/>
</p:tagLst>
</file>

<file path=ppt/tags/tag585.xml><?xml version="1.0" encoding="utf-8"?>
<p:tagLst xmlns:p="http://schemas.openxmlformats.org/presentationml/2006/main">
  <p:tag name="AS_UNIQUEID" val="19638"/>
</p:tagLst>
</file>

<file path=ppt/tags/tag586.xml><?xml version="1.0" encoding="utf-8"?>
<p:tagLst xmlns:p="http://schemas.openxmlformats.org/presentationml/2006/main">
  <p:tag name="AS_UNIQUEID" val="3044"/>
</p:tagLst>
</file>

<file path=ppt/tags/tag587.xml><?xml version="1.0" encoding="utf-8"?>
<p:tagLst xmlns:p="http://schemas.openxmlformats.org/presentationml/2006/main">
  <p:tag name="AS_UNIQUEID" val="2017"/>
  <p:tag name="KSO_WM_BEAUTIFY_FLAG" val=""/>
</p:tagLst>
</file>

<file path=ppt/tags/tag588.xml><?xml version="1.0" encoding="utf-8"?>
<p:tagLst xmlns:p="http://schemas.openxmlformats.org/presentationml/2006/main">
  <p:tag name="AS_UNIQUEID" val="7697"/>
</p:tagLst>
</file>

<file path=ppt/tags/tag589.xml><?xml version="1.0" encoding="utf-8"?>
<p:tagLst xmlns:p="http://schemas.openxmlformats.org/presentationml/2006/main">
  <p:tag name="AS_UNIQUEID" val="2020"/>
</p:tagLst>
</file>

<file path=ppt/tags/tag590.xml><?xml version="1.0" encoding="utf-8"?>
<p:tagLst xmlns:p="http://schemas.openxmlformats.org/presentationml/2006/main">
  <p:tag name="AS_UNIQUEID" val="2021"/>
  <p:tag name="KSO_WM_BEAUTIFY_FLAG" val=""/>
</p:tagLst>
</file>

<file path=ppt/tags/tag591.xml><?xml version="1.0" encoding="utf-8"?>
<p:tagLst xmlns:p="http://schemas.openxmlformats.org/presentationml/2006/main">
  <p:tag name="AS_UNIQUEID" val="2022"/>
  <p:tag name="KSO_WM_BEAUTIFY_FLAG" val=""/>
</p:tagLst>
</file>

<file path=ppt/tags/tag592.xml><?xml version="1.0" encoding="utf-8"?>
<p:tagLst xmlns:p="http://schemas.openxmlformats.org/presentationml/2006/main">
  <p:tag name="AS_UNIQUEID" val="2023"/>
  <p:tag name="KSO_WM_BEAUTIFY_FLAG" val=""/>
</p:tagLst>
</file>

<file path=ppt/tags/tag593.xml><?xml version="1.0" encoding="utf-8"?>
<p:tagLst xmlns:p="http://schemas.openxmlformats.org/presentationml/2006/main">
  <p:tag name="AS_UNIQUEID" val="2024"/>
</p:tagLst>
</file>

<file path=ppt/tags/tag594.xml><?xml version="1.0" encoding="utf-8"?>
<p:tagLst xmlns:p="http://schemas.openxmlformats.org/presentationml/2006/main">
  <p:tag name="AS_UNIQUEID" val="2025"/>
  <p:tag name="KSO_WM_BEAUTIFY_FLAG" val=""/>
</p:tagLst>
</file>

<file path=ppt/tags/tag595.xml><?xml version="1.0" encoding="utf-8"?>
<p:tagLst xmlns:p="http://schemas.openxmlformats.org/presentationml/2006/main">
  <p:tag name="AS_UNIQUEID" val="2026"/>
  <p:tag name="KSO_WM_BEAUTIFY_FLAG" val=""/>
</p:tagLst>
</file>

<file path=ppt/tags/tag596.xml><?xml version="1.0" encoding="utf-8"?>
<p:tagLst xmlns:p="http://schemas.openxmlformats.org/presentationml/2006/main">
  <p:tag name="AS_UNIQUEID" val="2027"/>
  <p:tag name="KSO_WM_BEAUTIFY_FLAG" val=""/>
</p:tagLst>
</file>

<file path=ppt/tags/tag597.xml><?xml version="1.0" encoding="utf-8"?>
<p:tagLst xmlns:p="http://schemas.openxmlformats.org/presentationml/2006/main">
  <p:tag name="AS_UNIQUEID" val="2028"/>
  <p:tag name="KSO_WM_BEAUTIFY_FLAG" val=""/>
</p:tagLst>
</file>

<file path=ppt/tags/tag598.xml><?xml version="1.0" encoding="utf-8"?>
<p:tagLst xmlns:p="http://schemas.openxmlformats.org/presentationml/2006/main">
  <p:tag name="AS_UNIQUEID" val="2031"/>
</p:tagLst>
</file>

<file path=ppt/tags/tag599.xml><?xml version="1.0" encoding="utf-8"?>
<p:tagLst xmlns:p="http://schemas.openxmlformats.org/presentationml/2006/main">
  <p:tag name="AS_UNIQUEID" val="2032"/>
  <p:tag name="KSO_WM_BEAUTIFY_FLAG" val=""/>
</p:tagLst>
</file>

<file path=ppt/tags/tag600.xml><?xml version="1.0" encoding="utf-8"?>
<p:tagLst xmlns:p="http://schemas.openxmlformats.org/presentationml/2006/main">
  <p:tag name="AS_UNIQUEID" val="2033"/>
  <p:tag name="KSO_WM_BEAUTIFY_FLAG" val=""/>
</p:tagLst>
</file>

<file path=ppt/tags/tag601.xml><?xml version="1.0" encoding="utf-8"?>
<p:tagLst xmlns:p="http://schemas.openxmlformats.org/presentationml/2006/main">
  <p:tag name="AS_UNIQUEID" val="2034"/>
  <p:tag name="KSO_WM_BEAUTIFY_FLAG" val=""/>
</p:tagLst>
</file>

<file path=ppt/tags/tag602.xml><?xml version="1.0" encoding="utf-8"?>
<p:tagLst xmlns:p="http://schemas.openxmlformats.org/presentationml/2006/main">
  <p:tag name="AS_UNIQUEID" val="2035"/>
  <p:tag name="KSO_WM_BEAUTIFY_FLAG" val=""/>
</p:tagLst>
</file>

<file path=ppt/tags/tag603.xml><?xml version="1.0" encoding="utf-8"?>
<p:tagLst xmlns:p="http://schemas.openxmlformats.org/presentationml/2006/main">
  <p:tag name="AS_UNIQUEID" val="2029"/>
</p:tagLst>
</file>

<file path=ppt/tags/tag604.xml><?xml version="1.0" encoding="utf-8"?>
<p:tagLst xmlns:p="http://schemas.openxmlformats.org/presentationml/2006/main">
  <p:tag name="AS_UNIQUEID" val="82"/>
  <p:tag name="KSO_WM_BEAUTIFY_FLAG" val=""/>
</p:tagLst>
</file>

<file path=ppt/tags/tag605.xml><?xml version="1.0" encoding="utf-8"?>
<p:tagLst xmlns:p="http://schemas.openxmlformats.org/presentationml/2006/main">
  <p:tag name="AS_UNIQUEID" val="2030"/>
  <p:tag name="KSO_WM_BEAUTIFY_FLAG" val=""/>
</p:tagLst>
</file>

<file path=ppt/tags/tag606.xml><?xml version="1.0" encoding="utf-8"?>
<p:tagLst xmlns:p="http://schemas.openxmlformats.org/presentationml/2006/main">
  <p:tag name="AS_UNIQUEID" val="83"/>
  <p:tag name="KSO_WM_BEAUTIFY_FLAG" val=""/>
</p:tagLst>
</file>

<file path=ppt/tags/tag607.xml><?xml version="1.0" encoding="utf-8"?>
<p:tagLst xmlns:p="http://schemas.openxmlformats.org/presentationml/2006/main">
  <p:tag name="KSO_WM_BEAUTIFY_FLAG" val="#wm#"/>
  <p:tag name="KSO_WM_TEMPLATE_CATEGORY" val="custom"/>
  <p:tag name="KSO_WM_TEMPLATE_INDEX" val="20205081"/>
</p:tagLst>
</file>

<file path=ppt/tags/tag608.xml><?xml version="1.0" encoding="utf-8"?>
<p:tagLst xmlns:p="http://schemas.openxmlformats.org/presentationml/2006/main">
  <p:tag name="AS_UNIQUEID" val="19639"/>
</p:tagLst>
</file>

<file path=ppt/tags/tag609.xml><?xml version="1.0" encoding="utf-8"?>
<p:tagLst xmlns:p="http://schemas.openxmlformats.org/presentationml/2006/main">
  <p:tag name="AS_UNIQUEID" val="19640"/>
</p:tagLst>
</file>

<file path=ppt/tags/tag610.xml><?xml version="1.0" encoding="utf-8"?>
<p:tagLst xmlns:p="http://schemas.openxmlformats.org/presentationml/2006/main">
  <p:tag name="AS_UNIQUEID" val="19641"/>
</p:tagLst>
</file>

<file path=ppt/tags/tag611.xml><?xml version="1.0" encoding="utf-8"?>
<p:tagLst xmlns:p="http://schemas.openxmlformats.org/presentationml/2006/main">
  <p:tag name="AS_UNIQUEID" val="19642"/>
</p:tagLst>
</file>

<file path=ppt/tags/tag612.xml><?xml version="1.0" encoding="utf-8"?>
<p:tagLst xmlns:p="http://schemas.openxmlformats.org/presentationml/2006/main">
  <p:tag name="AS_UNIQUEID" val="3044"/>
</p:tagLst>
</file>

<file path=ppt/tags/tag613.xml><?xml version="1.0" encoding="utf-8"?>
<p:tagLst xmlns:p="http://schemas.openxmlformats.org/presentationml/2006/main">
  <p:tag name="AS_UNIQUEID" val="2017"/>
</p:tagLst>
</file>

<file path=ppt/tags/tag614.xml><?xml version="1.0" encoding="utf-8"?>
<p:tagLst xmlns:p="http://schemas.openxmlformats.org/presentationml/2006/main">
  <p:tag name="AS_UNIQUEID" val="2041"/>
</p:tagLst>
</file>

<file path=ppt/tags/tag615.xml><?xml version="1.0" encoding="utf-8"?>
<p:tagLst xmlns:p="http://schemas.openxmlformats.org/presentationml/2006/main">
  <p:tag name="AS_UNIQUEID" val="2042"/>
</p:tagLst>
</file>

<file path=ppt/tags/tag616.xml><?xml version="1.0" encoding="utf-8"?>
<p:tagLst xmlns:p="http://schemas.openxmlformats.org/presentationml/2006/main">
  <p:tag name="AS_UNIQUEID" val="2045"/>
</p:tagLst>
</file>

<file path=ppt/tags/tag617.xml><?xml version="1.0" encoding="utf-8"?>
<p:tagLst xmlns:p="http://schemas.openxmlformats.org/presentationml/2006/main">
  <p:tag name="AS_UNIQUEID" val="2046"/>
</p:tagLst>
</file>

<file path=ppt/tags/tag618.xml><?xml version="1.0" encoding="utf-8"?>
<p:tagLst xmlns:p="http://schemas.openxmlformats.org/presentationml/2006/main">
  <p:tag name="KSO_WM_BEAUTIFY_FLAG" val="#wm#"/>
  <p:tag name="KSO_WM_TEMPLATE_CATEGORY" val="custom"/>
  <p:tag name="KSO_WM_TEMPLATE_INDEX" val="20205081"/>
</p:tagLst>
</file>

<file path=ppt/tags/tag619.xml><?xml version="1.0" encoding="utf-8"?>
<p:tagLst xmlns:p="http://schemas.openxmlformats.org/presentationml/2006/main">
  <p:tag name="AS_UNIQUEID" val="19643"/>
</p:tagLst>
</file>

<file path=ppt/tags/tag620.xml><?xml version="1.0" encoding="utf-8"?>
<p:tagLst xmlns:p="http://schemas.openxmlformats.org/presentationml/2006/main">
  <p:tag name="AS_UNIQUEID" val="19644"/>
</p:tagLst>
</file>

<file path=ppt/tags/tag621.xml><?xml version="1.0" encoding="utf-8"?>
<p:tagLst xmlns:p="http://schemas.openxmlformats.org/presentationml/2006/main">
  <p:tag name="AS_UNIQUEID" val="19645"/>
</p:tagLst>
</file>

<file path=ppt/tags/tag622.xml><?xml version="1.0" encoding="utf-8"?>
<p:tagLst xmlns:p="http://schemas.openxmlformats.org/presentationml/2006/main">
  <p:tag name="AS_UNIQUEID" val="19646"/>
</p:tagLst>
</file>

<file path=ppt/tags/tag623.xml><?xml version="1.0" encoding="utf-8"?>
<p:tagLst xmlns:p="http://schemas.openxmlformats.org/presentationml/2006/main">
  <p:tag name="AS_UNIQUEID" val="3044"/>
</p:tagLst>
</file>

<file path=ppt/tags/tag624.xml><?xml version="1.0" encoding="utf-8"?>
<p:tagLst xmlns:p="http://schemas.openxmlformats.org/presentationml/2006/main">
  <p:tag name="AS_UNIQUEID" val="2017"/>
</p:tagLst>
</file>

<file path=ppt/tags/tag625.xml><?xml version="1.0" encoding="utf-8"?>
<p:tagLst xmlns:p="http://schemas.openxmlformats.org/presentationml/2006/main">
  <p:tag name="AS_UNIQUEID" val="93"/>
  <p:tag name="KSO_WM_BEAUTIFY_FLAG" val=""/>
</p:tagLst>
</file>

<file path=ppt/tags/tag626.xml><?xml version="1.0" encoding="utf-8"?>
<p:tagLst xmlns:p="http://schemas.openxmlformats.org/presentationml/2006/main">
  <p:tag name="AS_UNIQUEID" val="7779"/>
  <p:tag name="KSO_WM_BEAUTIFY_FLAG" val=""/>
</p:tagLst>
</file>

<file path=ppt/tags/tag627.xml><?xml version="1.0" encoding="utf-8"?>
<p:tagLst xmlns:p="http://schemas.openxmlformats.org/presentationml/2006/main">
  <p:tag name="KSO_WM_BEAUTIFY_FLAG" val="#wm#"/>
  <p:tag name="KSO_WM_TEMPLATE_CATEGORY" val="custom"/>
  <p:tag name="KSO_WM_TEMPLATE_INDEX" val="20205081"/>
</p:tagLst>
</file>

<file path=ppt/tags/tag628.xml><?xml version="1.0" encoding="utf-8"?>
<p:tagLst xmlns:p="http://schemas.openxmlformats.org/presentationml/2006/main">
  <p:tag name="AS_UNIQUEID" val="19647"/>
</p:tagLst>
</file>

<file path=ppt/tags/tag629.xml><?xml version="1.0" encoding="utf-8"?>
<p:tagLst xmlns:p="http://schemas.openxmlformats.org/presentationml/2006/main">
  <p:tag name="AS_UNIQUEID" val="19648"/>
</p:tagLst>
</file>

<file path=ppt/tags/tag630.xml><?xml version="1.0" encoding="utf-8"?>
<p:tagLst xmlns:p="http://schemas.openxmlformats.org/presentationml/2006/main">
  <p:tag name="AS_UNIQUEID" val="3043"/>
  <p:tag name="KSO_WM_UNIT_TABLE_BEAUTIFY" val="smartTable{e61b22ff-68e9-4e48-88e0-e543355ca779}"/>
  <p:tag name="TABLE_ENDDRAG_ORIGIN_RECT" val="856*441"/>
  <p:tag name="TABLE_ENDDRAG_RECT" val="50*106*856*441"/>
</p:tagLst>
</file>

<file path=ppt/tags/tag631.xml><?xml version="1.0" encoding="utf-8"?>
<p:tagLst xmlns:p="http://schemas.openxmlformats.org/presentationml/2006/main">
  <p:tag name="AS_UNIQUEID" val="3044"/>
</p:tagLst>
</file>

<file path=ppt/tags/tag632.xml><?xml version="1.0" encoding="utf-8"?>
<p:tagLst xmlns:p="http://schemas.openxmlformats.org/presentationml/2006/main">
  <p:tag name="KSO_WM_BEAUTIFY_FLAG" val="#wm#"/>
  <p:tag name="KSO_WM_TEMPLATE_CATEGORY" val="custom"/>
  <p:tag name="KSO_WM_TEMPLATE_INDEX" val="20205081"/>
</p:tagLst>
</file>

<file path=ppt/tags/tag633.xml><?xml version="1.0" encoding="utf-8"?>
<p:tagLst xmlns:p="http://schemas.openxmlformats.org/presentationml/2006/main">
  <p:tag name="AS_UNIQUEID" val="19649"/>
</p:tagLst>
</file>

<file path=ppt/tags/tag634.xml><?xml version="1.0" encoding="utf-8"?>
<p:tagLst xmlns:p="http://schemas.openxmlformats.org/presentationml/2006/main">
  <p:tag name="AS_UNIQUEID" val="19650"/>
</p:tagLst>
</file>

<file path=ppt/tags/tag635.xml><?xml version="1.0" encoding="utf-8"?>
<p:tagLst xmlns:p="http://schemas.openxmlformats.org/presentationml/2006/main">
  <p:tag name="AS_UNIQUEID" val="19651"/>
</p:tagLst>
</file>

<file path=ppt/tags/tag636.xml><?xml version="1.0" encoding="utf-8"?>
<p:tagLst xmlns:p="http://schemas.openxmlformats.org/presentationml/2006/main">
  <p:tag name="AS_UNIQUEID" val="19652"/>
</p:tagLst>
</file>

<file path=ppt/tags/tag637.xml><?xml version="1.0" encoding="utf-8"?>
<p:tagLst xmlns:p="http://schemas.openxmlformats.org/presentationml/2006/main">
  <p:tag name="AS_UNIQUEID" val="19653"/>
</p:tagLst>
</file>

<file path=ppt/tags/tag638.xml><?xml version="1.0" encoding="utf-8"?>
<p:tagLst xmlns:p="http://schemas.openxmlformats.org/presentationml/2006/main">
  <p:tag name="AS_UNIQUEID" val="7222"/>
</p:tagLst>
</file>

<file path=ppt/tags/tag639.xml><?xml version="1.0" encoding="utf-8"?>
<p:tagLst xmlns:p="http://schemas.openxmlformats.org/presentationml/2006/main">
  <p:tag name="AS_UNIQUEID" val="7228"/>
</p:tagLst>
</file>

<file path=ppt/tags/tag640.xml><?xml version="1.0" encoding="utf-8"?>
<p:tagLst xmlns:p="http://schemas.openxmlformats.org/presentationml/2006/main">
  <p:tag name="AS_UNIQUEID" val="7229"/>
</p:tagLst>
</file>

<file path=ppt/tags/tag641.xml><?xml version="1.0" encoding="utf-8"?>
<p:tagLst xmlns:p="http://schemas.openxmlformats.org/presentationml/2006/main">
  <p:tag name="AS_UNIQUEID" val="7230"/>
</p:tagLst>
</file>

<file path=ppt/tags/tag642.xml><?xml version="1.0" encoding="utf-8"?>
<p:tagLst xmlns:p="http://schemas.openxmlformats.org/presentationml/2006/main">
  <p:tag name="KSO_WM_BEAUTIFY_FLAG" val="#wm#"/>
  <p:tag name="KSO_WM_TEMPLATE_CATEGORY" val="custom"/>
  <p:tag name="KSO_WM_TEMPLATE_INDEX" val="20205081"/>
</p:tagLst>
</file>

<file path=ppt/tags/tag643.xml><?xml version="1.0" encoding="utf-8"?>
<p:tagLst xmlns:p="http://schemas.openxmlformats.org/presentationml/2006/main">
  <p:tag name="AS_UNIQUEID" val="19654"/>
</p:tagLst>
</file>

<file path=ppt/tags/tag644.xml><?xml version="1.0" encoding="utf-8"?>
<p:tagLst xmlns:p="http://schemas.openxmlformats.org/presentationml/2006/main">
  <p:tag name="AS_UNIQUEID" val="19655"/>
</p:tagLst>
</file>

<file path=ppt/tags/tag645.xml><?xml version="1.0" encoding="utf-8"?>
<p:tagLst xmlns:p="http://schemas.openxmlformats.org/presentationml/2006/main">
  <p:tag name="AS_UNIQUEID" val="19656"/>
</p:tagLst>
</file>

<file path=ppt/tags/tag646.xml><?xml version="1.0" encoding="utf-8"?>
<p:tagLst xmlns:p="http://schemas.openxmlformats.org/presentationml/2006/main">
  <p:tag name="AS_UNIQUEID" val="19657"/>
</p:tagLst>
</file>

<file path=ppt/tags/tag647.xml><?xml version="1.0" encoding="utf-8"?>
<p:tagLst xmlns:p="http://schemas.openxmlformats.org/presentationml/2006/main">
  <p:tag name="AS_UNIQUEID" val="19658"/>
</p:tagLst>
</file>

<file path=ppt/tags/tag648.xml><?xml version="1.0" encoding="utf-8"?>
<p:tagLst xmlns:p="http://schemas.openxmlformats.org/presentationml/2006/main">
  <p:tag name="AS_UNIQUEID" val="5070"/>
</p:tagLst>
</file>

<file path=ppt/tags/tag649.xml><?xml version="1.0" encoding="utf-8"?>
<p:tagLst xmlns:p="http://schemas.openxmlformats.org/presentationml/2006/main">
  <p:tag name="AS_UNIQUEID" val="12665"/>
  <p:tag name="KSO_WM_BEAUTIFY_FLAG" val=""/>
</p:tagLst>
</file>

<file path=ppt/tags/tag650.xml><?xml version="1.0" encoding="utf-8"?>
<p:tagLst xmlns:p="http://schemas.openxmlformats.org/presentationml/2006/main">
  <p:tag name="AS_UNIQUEID" val="12666"/>
  <p:tag name="KSO_WM_BEAUTIFY_FLAG" val=""/>
</p:tagLst>
</file>

<file path=ppt/tags/tag651.xml><?xml version="1.0" encoding="utf-8"?>
<p:tagLst xmlns:p="http://schemas.openxmlformats.org/presentationml/2006/main">
  <p:tag name="KSO_WM_BEAUTIFY_FLAG" val="#wm#"/>
  <p:tag name="KSO_WM_TEMPLATE_CATEGORY" val="custom"/>
  <p:tag name="KSO_WM_TEMPLATE_INDEX" val="20205081"/>
</p:tagLst>
</file>

<file path=ppt/tags/tag652.xml><?xml version="1.0" encoding="utf-8"?>
<p:tagLst xmlns:p="http://schemas.openxmlformats.org/presentationml/2006/main">
  <p:tag name="AS_UNIQUEID" val="19659"/>
</p:tagLst>
</file>

<file path=ppt/tags/tag653.xml><?xml version="1.0" encoding="utf-8"?>
<p:tagLst xmlns:p="http://schemas.openxmlformats.org/presentationml/2006/main">
  <p:tag name="AS_UNIQUEID" val="19660"/>
</p:tagLst>
</file>

<file path=ppt/tags/tag654.xml><?xml version="1.0" encoding="utf-8"?>
<p:tagLst xmlns:p="http://schemas.openxmlformats.org/presentationml/2006/main">
  <p:tag name="AS_UNIQUEID" val="19661"/>
</p:tagLst>
</file>

<file path=ppt/tags/tag655.xml><?xml version="1.0" encoding="utf-8"?>
<p:tagLst xmlns:p="http://schemas.openxmlformats.org/presentationml/2006/main">
  <p:tag name="AS_UNIQUEID" val="19662"/>
</p:tagLst>
</file>

<file path=ppt/tags/tag656.xml><?xml version="1.0" encoding="utf-8"?>
<p:tagLst xmlns:p="http://schemas.openxmlformats.org/presentationml/2006/main">
  <p:tag name="AS_UNIQUEID" val="19663"/>
</p:tagLst>
</file>

<file path=ppt/tags/tag657.xml><?xml version="1.0" encoding="utf-8"?>
<p:tagLst xmlns:p="http://schemas.openxmlformats.org/presentationml/2006/main">
  <p:tag name="AS_UNIQUEID" val="5070"/>
</p:tagLst>
</file>

<file path=ppt/tags/tag658.xml><?xml version="1.0" encoding="utf-8"?>
<p:tagLst xmlns:p="http://schemas.openxmlformats.org/presentationml/2006/main">
  <p:tag name="AS_UNIQUEID" val="5070"/>
</p:tagLst>
</file>

<file path=ppt/tags/tag659.xml><?xml version="1.0" encoding="utf-8"?>
<p:tagLst xmlns:p="http://schemas.openxmlformats.org/presentationml/2006/main">
  <p:tag name="KSO_WM_BEAUTIFY_FLAG" val="#wm#"/>
  <p:tag name="KSO_WM_TEMPLATE_CATEGORY" val="custom"/>
  <p:tag name="KSO_WM_TEMPLATE_INDEX" val="20205081"/>
</p:tagLst>
</file>

<file path=ppt/tags/tag660.xml><?xml version="1.0" encoding="utf-8"?>
<p:tagLst xmlns:p="http://schemas.openxmlformats.org/presentationml/2006/main">
  <p:tag name="AS_UNIQUEID" val="19664"/>
</p:tagLst>
</file>

<file path=ppt/tags/tag661.xml><?xml version="1.0" encoding="utf-8"?>
<p:tagLst xmlns:p="http://schemas.openxmlformats.org/presentationml/2006/main">
  <p:tag name="AS_UNIQUEID" val="19665"/>
</p:tagLst>
</file>

<file path=ppt/tags/tag662.xml><?xml version="1.0" encoding="utf-8"?>
<p:tagLst xmlns:p="http://schemas.openxmlformats.org/presentationml/2006/main">
  <p:tag name="AS_UNIQUEID" val="19666"/>
</p:tagLst>
</file>

<file path=ppt/tags/tag663.xml><?xml version="1.0" encoding="utf-8"?>
<p:tagLst xmlns:p="http://schemas.openxmlformats.org/presentationml/2006/main">
  <p:tag name="AS_UNIQUEID" val="19667"/>
</p:tagLst>
</file>

<file path=ppt/tags/tag664.xml><?xml version="1.0" encoding="utf-8"?>
<p:tagLst xmlns:p="http://schemas.openxmlformats.org/presentationml/2006/main">
  <p:tag name="AS_UNIQUEID" val="19668"/>
</p:tagLst>
</file>

<file path=ppt/tags/tag665.xml><?xml version="1.0" encoding="utf-8"?>
<p:tagLst xmlns:p="http://schemas.openxmlformats.org/presentationml/2006/main">
  <p:tag name="AS_UNIQUEID" val="5070"/>
</p:tagLst>
</file>

<file path=ppt/tags/tag666.xml><?xml version="1.0" encoding="utf-8"?>
<p:tagLst xmlns:p="http://schemas.openxmlformats.org/presentationml/2006/main">
  <p:tag name="KSO_WM_BEAUTIFY_FLAG" val="#wm#"/>
  <p:tag name="KSO_WM_TEMPLATE_CATEGORY" val="custom"/>
  <p:tag name="KSO_WM_TEMPLATE_INDEX" val="20205081"/>
</p:tagLst>
</file>

<file path=ppt/tags/tag667.xml><?xml version="1.0" encoding="utf-8"?>
<p:tagLst xmlns:p="http://schemas.openxmlformats.org/presentationml/2006/main">
  <p:tag name="AS_UNIQUEID" val="19669"/>
</p:tagLst>
</file>

<file path=ppt/tags/tag668.xml><?xml version="1.0" encoding="utf-8"?>
<p:tagLst xmlns:p="http://schemas.openxmlformats.org/presentationml/2006/main">
  <p:tag name="AS_UNIQUEID" val="19670"/>
</p:tagLst>
</file>

<file path=ppt/tags/tag669.xml><?xml version="1.0" encoding="utf-8"?>
<p:tagLst xmlns:p="http://schemas.openxmlformats.org/presentationml/2006/main">
  <p:tag name="AS_UNIQUEID" val="19671"/>
</p:tagLst>
</file>

<file path=ppt/tags/tag670.xml><?xml version="1.0" encoding="utf-8"?>
<p:tagLst xmlns:p="http://schemas.openxmlformats.org/presentationml/2006/main">
  <p:tag name="AS_UNIQUEID" val="19672"/>
</p:tagLst>
</file>

<file path=ppt/tags/tag671.xml><?xml version="1.0" encoding="utf-8"?>
<p:tagLst xmlns:p="http://schemas.openxmlformats.org/presentationml/2006/main">
  <p:tag name="AS_UNIQUEID" val="19673"/>
</p:tagLst>
</file>

<file path=ppt/tags/tag672.xml><?xml version="1.0" encoding="utf-8"?>
<p:tagLst xmlns:p="http://schemas.openxmlformats.org/presentationml/2006/main">
  <p:tag name="AS_UNIQUEID" val="5070"/>
</p:tagLst>
</file>

<file path=ppt/tags/tag673.xml><?xml version="1.0" encoding="utf-8"?>
<p:tagLst xmlns:p="http://schemas.openxmlformats.org/presentationml/2006/main">
  <p:tag name="KSO_WM_BEAUTIFY_FLAG" val="#wm#"/>
  <p:tag name="KSO_WM_TEMPLATE_CATEGORY" val="custom"/>
  <p:tag name="KSO_WM_TEMPLATE_INDEX" val="20205081"/>
</p:tagLst>
</file>

<file path=ppt/tags/tag674.xml><?xml version="1.0" encoding="utf-8"?>
<p:tagLst xmlns:p="http://schemas.openxmlformats.org/presentationml/2006/main">
  <p:tag name="AS_UNIQUEID" val="19674"/>
</p:tagLst>
</file>

<file path=ppt/tags/tag675.xml><?xml version="1.0" encoding="utf-8"?>
<p:tagLst xmlns:p="http://schemas.openxmlformats.org/presentationml/2006/main">
  <p:tag name="AS_UNIQUEID" val="19675"/>
</p:tagLst>
</file>

<file path=ppt/tags/tag676.xml><?xml version="1.0" encoding="utf-8"?>
<p:tagLst xmlns:p="http://schemas.openxmlformats.org/presentationml/2006/main">
  <p:tag name="AS_UNIQUEID" val="19676"/>
</p:tagLst>
</file>

<file path=ppt/tags/tag677.xml><?xml version="1.0" encoding="utf-8"?>
<p:tagLst xmlns:p="http://schemas.openxmlformats.org/presentationml/2006/main">
  <p:tag name="AS_UNIQUEID" val="19677"/>
</p:tagLst>
</file>

<file path=ppt/tags/tag678.xml><?xml version="1.0" encoding="utf-8"?>
<p:tagLst xmlns:p="http://schemas.openxmlformats.org/presentationml/2006/main">
  <p:tag name="AS_UNIQUEID" val="19678"/>
</p:tagLst>
</file>

<file path=ppt/tags/tag679.xml><?xml version="1.0" encoding="utf-8"?>
<p:tagLst xmlns:p="http://schemas.openxmlformats.org/presentationml/2006/main">
  <p:tag name="AS_UNIQUEID" val="5070"/>
</p:tagLst>
</file>

<file path=ppt/tags/tag680.xml><?xml version="1.0" encoding="utf-8"?>
<p:tagLst xmlns:p="http://schemas.openxmlformats.org/presentationml/2006/main">
  <p:tag name="AS_UNIQUEID" val="5070"/>
</p:tagLst>
</file>

<file path=ppt/tags/tag681.xml><?xml version="1.0" encoding="utf-8"?>
<p:tagLst xmlns:p="http://schemas.openxmlformats.org/presentationml/2006/main">
  <p:tag name="KSO_WM_BEAUTIFY_FLAG" val="#wm#"/>
  <p:tag name="KSO_WM_TEMPLATE_CATEGORY" val="custom"/>
  <p:tag name="KSO_WM_TEMPLATE_INDEX" val="20205081"/>
</p:tagLst>
</file>

<file path=ppt/tags/tag682.xml><?xml version="1.0" encoding="utf-8"?>
<p:tagLst xmlns:p="http://schemas.openxmlformats.org/presentationml/2006/main">
  <p:tag name="AS_UNIQUEID" val="19679"/>
</p:tagLst>
</file>

<file path=ppt/tags/tag683.xml><?xml version="1.0" encoding="utf-8"?>
<p:tagLst xmlns:p="http://schemas.openxmlformats.org/presentationml/2006/main">
  <p:tag name="AS_UNIQUEID" val="19680"/>
</p:tagLst>
</file>

<file path=ppt/tags/tag684.xml><?xml version="1.0" encoding="utf-8"?>
<p:tagLst xmlns:p="http://schemas.openxmlformats.org/presentationml/2006/main">
  <p:tag name="AS_UNIQUEID" val="19681"/>
</p:tagLst>
</file>

<file path=ppt/tags/tag685.xml><?xml version="1.0" encoding="utf-8"?>
<p:tagLst xmlns:p="http://schemas.openxmlformats.org/presentationml/2006/main">
  <p:tag name="AS_UNIQUEID" val="19682"/>
</p:tagLst>
</file>

<file path=ppt/tags/tag686.xml><?xml version="1.0" encoding="utf-8"?>
<p:tagLst xmlns:p="http://schemas.openxmlformats.org/presentationml/2006/main">
  <p:tag name="AS_UNIQUEID" val="19683"/>
</p:tagLst>
</file>

<file path=ppt/tags/tag687.xml><?xml version="1.0" encoding="utf-8"?>
<p:tagLst xmlns:p="http://schemas.openxmlformats.org/presentationml/2006/main">
  <p:tag name="AS_UNIQUEID" val="5070"/>
</p:tagLst>
</file>

<file path=ppt/tags/tag688.xml><?xml version="1.0" encoding="utf-8"?>
<p:tagLst xmlns:p="http://schemas.openxmlformats.org/presentationml/2006/main">
  <p:tag name="KSO_WM_BEAUTIFY_FLAG" val="#wm#"/>
  <p:tag name="KSO_WM_TEMPLATE_CATEGORY" val="custom"/>
  <p:tag name="KSO_WM_TEMPLATE_INDEX" val="20205081"/>
</p:tagLst>
</file>

<file path=ppt/tags/tag689.xml><?xml version="1.0" encoding="utf-8"?>
<p:tagLst xmlns:p="http://schemas.openxmlformats.org/presentationml/2006/main">
  <p:tag name="AS_UNIQUEID" val="19684"/>
</p:tagLst>
</file>

<file path=ppt/tags/tag690.xml><?xml version="1.0" encoding="utf-8"?>
<p:tagLst xmlns:p="http://schemas.openxmlformats.org/presentationml/2006/main">
  <p:tag name="AS_UNIQUEID" val="19685"/>
</p:tagLst>
</file>

<file path=ppt/tags/tag691.xml><?xml version="1.0" encoding="utf-8"?>
<p:tagLst xmlns:p="http://schemas.openxmlformats.org/presentationml/2006/main">
  <p:tag name="AS_UNIQUEID" val="19686"/>
</p:tagLst>
</file>

<file path=ppt/tags/tag692.xml><?xml version="1.0" encoding="utf-8"?>
<p:tagLst xmlns:p="http://schemas.openxmlformats.org/presentationml/2006/main">
  <p:tag name="AS_UNIQUEID" val="19687"/>
</p:tagLst>
</file>

<file path=ppt/tags/tag693.xml><?xml version="1.0" encoding="utf-8"?>
<p:tagLst xmlns:p="http://schemas.openxmlformats.org/presentationml/2006/main">
  <p:tag name="AS_UNIQUEID" val="19688"/>
</p:tagLst>
</file>

<file path=ppt/tags/tag694.xml><?xml version="1.0" encoding="utf-8"?>
<p:tagLst xmlns:p="http://schemas.openxmlformats.org/presentationml/2006/main">
  <p:tag name="AS_UNIQUEID" val="5070"/>
</p:tagLst>
</file>

<file path=ppt/tags/tag695.xml><?xml version="1.0" encoding="utf-8"?>
<p:tagLst xmlns:p="http://schemas.openxmlformats.org/presentationml/2006/main">
  <p:tag name="KSO_WM_BEAUTIFY_FLAG" val="#wm#"/>
  <p:tag name="KSO_WM_TEMPLATE_CATEGORY" val="custom"/>
  <p:tag name="KSO_WM_TEMPLATE_INDEX" val="20205081"/>
</p:tagLst>
</file>

<file path=ppt/tags/tag696.xml><?xml version="1.0" encoding="utf-8"?>
<p:tagLst xmlns:p="http://schemas.openxmlformats.org/presentationml/2006/main">
  <p:tag name="AS_UNIQUEID" val="19689"/>
</p:tagLst>
</file>

<file path=ppt/tags/tag697.xml><?xml version="1.0" encoding="utf-8"?>
<p:tagLst xmlns:p="http://schemas.openxmlformats.org/presentationml/2006/main">
  <p:tag name="AS_UNIQUEID" val="19690"/>
</p:tagLst>
</file>

<file path=ppt/tags/tag698.xml><?xml version="1.0" encoding="utf-8"?>
<p:tagLst xmlns:p="http://schemas.openxmlformats.org/presentationml/2006/main">
  <p:tag name="AS_UNIQUEID" val="3049"/>
</p:tagLst>
</file>

<file path=ppt/tags/tag699.xml><?xml version="1.0" encoding="utf-8"?>
<p:tagLst xmlns:p="http://schemas.openxmlformats.org/presentationml/2006/main">
  <p:tag name="AS_UNIQUEID" val="3055"/>
</p:tagLst>
</file>

<file path=ppt/tags/tag700.xml><?xml version="1.0" encoding="utf-8"?>
<p:tagLst xmlns:p="http://schemas.openxmlformats.org/presentationml/2006/main">
  <p:tag name="AS_UNIQUEID" val="3058"/>
</p:tagLst>
</file>

<file path=ppt/tags/tag701.xml><?xml version="1.0" encoding="utf-8"?>
<p:tagLst xmlns:p="http://schemas.openxmlformats.org/presentationml/2006/main">
  <p:tag name="AS_UNIQUEID" val="3059"/>
</p:tagLst>
</file>

<file path=ppt/tags/tag702.xml><?xml version="1.0" encoding="utf-8"?>
<p:tagLst xmlns:p="http://schemas.openxmlformats.org/presentationml/2006/main">
  <p:tag name="AS_UNIQUEID" val="3060"/>
</p:tagLst>
</file>

<file path=ppt/tags/tag703.xml><?xml version="1.0" encoding="utf-8"?>
<p:tagLst xmlns:p="http://schemas.openxmlformats.org/presentationml/2006/main">
  <p:tag name="AS_UNIQUEID" val="3061"/>
</p:tagLst>
</file>

<file path=ppt/tags/tag704.xml><?xml version="1.0" encoding="utf-8"?>
<p:tagLst xmlns:p="http://schemas.openxmlformats.org/presentationml/2006/main">
  <p:tag name="AS_UNIQUEID" val="10635"/>
</p:tagLst>
</file>

<file path=ppt/tags/tag705.xml><?xml version="1.0" encoding="utf-8"?>
<p:tagLst xmlns:p="http://schemas.openxmlformats.org/presentationml/2006/main">
  <p:tag name="AS_UNIQUEID" val="10636"/>
</p:tagLst>
</file>

<file path=ppt/tags/tag706.xml><?xml version="1.0" encoding="utf-8"?>
<p:tagLst xmlns:p="http://schemas.openxmlformats.org/presentationml/2006/main">
  <p:tag name="AS_UNIQUEID" val="10637"/>
</p:tagLst>
</file>

<file path=ppt/tags/tag707.xml><?xml version="1.0" encoding="utf-8"?>
<p:tagLst xmlns:p="http://schemas.openxmlformats.org/presentationml/2006/main">
  <p:tag name="AS_UNIQUEID" val="19691"/>
</p:tagLst>
</file>

<file path=ppt/tags/tag708.xml><?xml version="1.0" encoding="utf-8"?>
<p:tagLst xmlns:p="http://schemas.openxmlformats.org/presentationml/2006/main">
  <p:tag name="KSO_WM_BEAUTIFY_FLAG" val="#wm#"/>
  <p:tag name="KSO_WM_TEMPLATE_CATEGORY" val="custom"/>
  <p:tag name="KSO_WM_TEMPLATE_INDEX" val="20205081"/>
</p:tagLst>
</file>

<file path=ppt/tags/tag709.xml><?xml version="1.0" encoding="utf-8"?>
<p:tagLst xmlns:p="http://schemas.openxmlformats.org/presentationml/2006/main">
  <p:tag name="AS_UNIQUEID" val="19692"/>
</p:tagLst>
</file>

<file path=ppt/tags/tag710.xml><?xml version="1.0" encoding="utf-8"?>
<p:tagLst xmlns:p="http://schemas.openxmlformats.org/presentationml/2006/main">
  <p:tag name="AS_UNIQUEID" val="19693"/>
</p:tagLst>
</file>

<file path=ppt/tags/tag711.xml><?xml version="1.0" encoding="utf-8"?>
<p:tagLst xmlns:p="http://schemas.openxmlformats.org/presentationml/2006/main">
  <p:tag name="AS_UNIQUEID" val="1690"/>
  <p:tag name="KSO_WM_BEAUTIFY_FLAG" val=""/>
</p:tagLst>
</file>

<file path=ppt/tags/tag712.xml><?xml version="1.0" encoding="utf-8"?>
<p:tagLst xmlns:p="http://schemas.openxmlformats.org/presentationml/2006/main">
  <p:tag name="AS_UNIQUEID" val="7708"/>
  <p:tag name="KSO_WM_BEAUTIFY_FLAG" val=""/>
</p:tagLst>
</file>

<file path=ppt/tags/tag713.xml><?xml version="1.0" encoding="utf-8"?>
<p:tagLst xmlns:p="http://schemas.openxmlformats.org/presentationml/2006/main">
  <p:tag name="KSO_WM_BEAUTIFY_FLAG" val="#wm#"/>
  <p:tag name="KSO_WM_TEMPLATE_CATEGORY" val="custom"/>
  <p:tag name="KSO_WM_TEMPLATE_INDEX" val="20205081"/>
</p:tagLst>
</file>

<file path=ppt/tags/tag714.xml><?xml version="1.0" encoding="utf-8"?>
<p:tagLst xmlns:p="http://schemas.openxmlformats.org/presentationml/2006/main">
  <p:tag name="AS_UNIQUEID" val="19694"/>
</p:tagLst>
</file>

<file path=ppt/tags/tag715.xml><?xml version="1.0" encoding="utf-8"?>
<p:tagLst xmlns:p="http://schemas.openxmlformats.org/presentationml/2006/main">
  <p:tag name="AS_UNIQUEID" val="19695"/>
</p:tagLst>
</file>

<file path=ppt/tags/tag716.xml><?xml version="1.0" encoding="utf-8"?>
<p:tagLst xmlns:p="http://schemas.openxmlformats.org/presentationml/2006/main">
  <p:tag name="AS_UNIQUEID" val="7795"/>
</p:tagLst>
</file>

<file path=ppt/tags/tag717.xml><?xml version="1.0" encoding="utf-8"?>
<p:tagLst xmlns:p="http://schemas.openxmlformats.org/presentationml/2006/main">
  <p:tag name="AS_UNIQUEID" val="18799"/>
</p:tagLst>
</file>

<file path=ppt/tags/tag718.xml><?xml version="1.0" encoding="utf-8"?>
<p:tagLst xmlns:p="http://schemas.openxmlformats.org/presentationml/2006/main">
  <p:tag name="AS_UNIQUEID" val="18917"/>
</p:tagLst>
</file>

<file path=ppt/tags/tag719.xml><?xml version="1.0" encoding="utf-8"?>
<p:tagLst xmlns:p="http://schemas.openxmlformats.org/presentationml/2006/main">
  <p:tag name="AS_UNIQUEID" val="18918"/>
</p:tagLst>
</file>

<file path=ppt/tags/tag720.xml><?xml version="1.0" encoding="utf-8"?>
<p:tagLst xmlns:p="http://schemas.openxmlformats.org/presentationml/2006/main">
  <p:tag name="KSO_WM_BEAUTIFY_FLAG" val="#wm#"/>
  <p:tag name="KSO_WM_TEMPLATE_CATEGORY" val="custom"/>
  <p:tag name="KSO_WM_TEMPLATE_INDEX" val="20205081"/>
</p:tagLst>
</file>

<file path=ppt/tags/tag721.xml><?xml version="1.0" encoding="utf-8"?>
<p:tagLst xmlns:p="http://schemas.openxmlformats.org/presentationml/2006/main">
  <p:tag name="AS_UNIQUEID" val="19696"/>
</p:tagLst>
</file>

<file path=ppt/tags/tag722.xml><?xml version="1.0" encoding="utf-8"?>
<p:tagLst xmlns:p="http://schemas.openxmlformats.org/presentationml/2006/main">
  <p:tag name="AS_UNIQUEID" val="19697"/>
</p:tagLst>
</file>

<file path=ppt/tags/tag723.xml><?xml version="1.0" encoding="utf-8"?>
<p:tagLst xmlns:p="http://schemas.openxmlformats.org/presentationml/2006/main">
  <p:tag name="AS_UNIQUEID" val="19698"/>
</p:tagLst>
</file>

<file path=ppt/tags/tag724.xml><?xml version="1.0" encoding="utf-8"?>
<p:tagLst xmlns:p="http://schemas.openxmlformats.org/presentationml/2006/main">
  <p:tag name="KSO_WM_BEAUTIFY_FLAG" val="#wm#"/>
  <p:tag name="KSO_WM_TEMPLATE_CATEGORY" val="custom"/>
  <p:tag name="KSO_WM_TEMPLATE_INDEX" val="20205081"/>
</p:tagLst>
</file>

<file path=ppt/tags/tag725.xml><?xml version="1.0" encoding="utf-8"?>
<p:tagLst xmlns:p="http://schemas.openxmlformats.org/presentationml/2006/main">
  <p:tag name="AS_UNIQUEID" val="19699"/>
</p:tagLst>
</file>

<file path=ppt/tags/tag726.xml><?xml version="1.0" encoding="utf-8"?>
<p:tagLst xmlns:p="http://schemas.openxmlformats.org/presentationml/2006/main">
  <p:tag name="AS_UNIQUEID" val="19700"/>
</p:tagLst>
</file>

<file path=ppt/tags/tag727.xml><?xml version="1.0" encoding="utf-8"?>
<p:tagLst xmlns:p="http://schemas.openxmlformats.org/presentationml/2006/main">
  <p:tag name="AS_UNIQUEID" val="19701"/>
</p:tagLst>
</file>

<file path=ppt/tags/tag728.xml><?xml version="1.0" encoding="utf-8"?>
<p:tagLst xmlns:p="http://schemas.openxmlformats.org/presentationml/2006/main">
  <p:tag name="AS_UNIQUEID" val="19702"/>
</p:tagLst>
</file>

<file path=ppt/tags/tag729.xml><?xml version="1.0" encoding="utf-8"?>
<p:tagLst xmlns:p="http://schemas.openxmlformats.org/presentationml/2006/main">
  <p:tag name="AS_UNIQUEID" val="19703"/>
</p:tagLst>
</file>

<file path=ppt/tags/tag730.xml><?xml version="1.0" encoding="utf-8"?>
<p:tagLst xmlns:p="http://schemas.openxmlformats.org/presentationml/2006/main">
  <p:tag name="AS_UNIQUEID" val="1585"/>
  <p:tag name="KSO_WM_BEAUTIFY_FLAG" val=""/>
</p:tagLst>
</file>

<file path=ppt/tags/tag731.xml><?xml version="1.0" encoding="utf-8"?>
<p:tagLst xmlns:p="http://schemas.openxmlformats.org/presentationml/2006/main">
  <p:tag name="AS_UNIQUEID" val="1587"/>
  <p:tag name="KSO_WM_BEAUTIFY_FLAG" val=""/>
</p:tagLst>
</file>

<file path=ppt/tags/tag732.xml><?xml version="1.0" encoding="utf-8"?>
<p:tagLst xmlns:p="http://schemas.openxmlformats.org/presentationml/2006/main">
  <p:tag name="KSO_WM_BEAUTIFY_FLAG" val="#wm#"/>
  <p:tag name="KSO_WM_TEMPLATE_CATEGORY" val="custom"/>
  <p:tag name="KSO_WM_TEMPLATE_INDEX" val="20205081"/>
</p:tagLst>
</file>

<file path=ppt/tags/tag733.xml><?xml version="1.0" encoding="utf-8"?>
<p:tagLst xmlns:p="http://schemas.openxmlformats.org/presentationml/2006/main">
  <p:tag name="AS_UNIQUEID" val="19704"/>
</p:tagLst>
</file>

<file path=ppt/tags/tag734.xml><?xml version="1.0" encoding="utf-8"?>
<p:tagLst xmlns:p="http://schemas.openxmlformats.org/presentationml/2006/main">
  <p:tag name="AS_UNIQUEID" val="19705"/>
</p:tagLst>
</file>

<file path=ppt/tags/tag735.xml><?xml version="1.0" encoding="utf-8"?>
<p:tagLst xmlns:p="http://schemas.openxmlformats.org/presentationml/2006/main">
  <p:tag name="AS_UNIQUEID" val="19706"/>
</p:tagLst>
</file>

<file path=ppt/tags/tag736.xml><?xml version="1.0" encoding="utf-8"?>
<p:tagLst xmlns:p="http://schemas.openxmlformats.org/presentationml/2006/main">
  <p:tag name="AS_UNIQUEID" val="19707"/>
</p:tagLst>
</file>

<file path=ppt/tags/tag737.xml><?xml version="1.0" encoding="utf-8"?>
<p:tagLst xmlns:p="http://schemas.openxmlformats.org/presentationml/2006/main">
  <p:tag name="AS_UNIQUEID" val="3044"/>
</p:tagLst>
</file>

<file path=ppt/tags/tag738.xml><?xml version="1.0" encoding="utf-8"?>
<p:tagLst xmlns:p="http://schemas.openxmlformats.org/presentationml/2006/main">
  <p:tag name="AS_UNIQUEID" val="2017"/>
</p:tagLst>
</file>

<file path=ppt/tags/tag739.xml><?xml version="1.0" encoding="utf-8"?>
<p:tagLst xmlns:p="http://schemas.openxmlformats.org/presentationml/2006/main">
  <p:tag name="AS_UNIQUEID" val="2017"/>
</p:tagLst>
</file>

<file path=ppt/tags/tag740.xml><?xml version="1.0" encoding="utf-8"?>
<p:tagLst xmlns:p="http://schemas.openxmlformats.org/presentationml/2006/main">
  <p:tag name="AS_UNIQUEID" val="2017"/>
</p:tagLst>
</file>

<file path=ppt/tags/tag741.xml><?xml version="1.0" encoding="utf-8"?>
<p:tagLst xmlns:p="http://schemas.openxmlformats.org/presentationml/2006/main">
  <p:tag name="KSO_WM_BEAUTIFY_FLAG" val="#wm#"/>
  <p:tag name="KSO_WM_TEMPLATE_CATEGORY" val="custom"/>
  <p:tag name="KSO_WM_TEMPLATE_INDEX" val="20205081"/>
</p:tagLst>
</file>

<file path=ppt/tags/tag742.xml><?xml version="1.0" encoding="utf-8"?>
<p:tagLst xmlns:p="http://schemas.openxmlformats.org/presentationml/2006/main">
  <p:tag name="AS_UNIQUEID" val="19708"/>
</p:tagLst>
</file>

<file path=ppt/tags/tag743.xml><?xml version="1.0" encoding="utf-8"?>
<p:tagLst xmlns:p="http://schemas.openxmlformats.org/presentationml/2006/main">
  <p:tag name="AS_UNIQUEID" val="19709"/>
</p:tagLst>
</file>

<file path=ppt/tags/tag744.xml><?xml version="1.0" encoding="utf-8"?>
<p:tagLst xmlns:p="http://schemas.openxmlformats.org/presentationml/2006/main">
  <p:tag name="AS_UNIQUEID" val="19710"/>
</p:tagLst>
</file>

<file path=ppt/tags/tag745.xml><?xml version="1.0" encoding="utf-8"?>
<p:tagLst xmlns:p="http://schemas.openxmlformats.org/presentationml/2006/main">
  <p:tag name="AS_UNIQUEID" val="19711"/>
</p:tagLst>
</file>

<file path=ppt/tags/tag746.xml><?xml version="1.0" encoding="utf-8"?>
<p:tagLst xmlns:p="http://schemas.openxmlformats.org/presentationml/2006/main">
  <p:tag name="AS_UNIQUEID" val="3044"/>
</p:tagLst>
</file>

<file path=ppt/tags/tag747.xml><?xml version="1.0" encoding="utf-8"?>
<p:tagLst xmlns:p="http://schemas.openxmlformats.org/presentationml/2006/main">
  <p:tag name="AS_UNIQUEID" val="2017"/>
</p:tagLst>
</file>

<file path=ppt/tags/tag748.xml><?xml version="1.0" encoding="utf-8"?>
<p:tagLst xmlns:p="http://schemas.openxmlformats.org/presentationml/2006/main">
  <p:tag name="AS_UNIQUEID" val="2017"/>
</p:tagLst>
</file>

<file path=ppt/tags/tag749.xml><?xml version="1.0" encoding="utf-8"?>
<p:tagLst xmlns:p="http://schemas.openxmlformats.org/presentationml/2006/main">
  <p:tag name="AS_UNIQUEID" val="2017"/>
</p:tagLst>
</file>

<file path=ppt/tags/tag750.xml><?xml version="1.0" encoding="utf-8"?>
<p:tagLst xmlns:p="http://schemas.openxmlformats.org/presentationml/2006/main">
  <p:tag name="AS_UNIQUEID" val="2017"/>
</p:tagLst>
</file>

<file path=ppt/tags/tag751.xml><?xml version="1.0" encoding="utf-8"?>
<p:tagLst xmlns:p="http://schemas.openxmlformats.org/presentationml/2006/main">
  <p:tag name="KSO_WM_BEAUTIFY_FLAG" val="#wm#"/>
  <p:tag name="KSO_WM_TEMPLATE_CATEGORY" val="custom"/>
  <p:tag name="KSO_WM_TEMPLATE_INDEX" val="20205081"/>
</p:tagLst>
</file>

<file path=ppt/tags/tag752.xml><?xml version="1.0" encoding="utf-8"?>
<p:tagLst xmlns:p="http://schemas.openxmlformats.org/presentationml/2006/main">
  <p:tag name="AS_UNIQUEID" val="19712"/>
</p:tagLst>
</file>

<file path=ppt/tags/tag753.xml><?xml version="1.0" encoding="utf-8"?>
<p:tagLst xmlns:p="http://schemas.openxmlformats.org/presentationml/2006/main">
  <p:tag name="AS_UNIQUEID" val="19713"/>
</p:tagLst>
</file>

<file path=ppt/tags/tag754.xml><?xml version="1.0" encoding="utf-8"?>
<p:tagLst xmlns:p="http://schemas.openxmlformats.org/presentationml/2006/main">
  <p:tag name="AS_UNIQUEID" val="19714"/>
</p:tagLst>
</file>

<file path=ppt/tags/tag755.xml><?xml version="1.0" encoding="utf-8"?>
<p:tagLst xmlns:p="http://schemas.openxmlformats.org/presentationml/2006/main">
  <p:tag name="AS_UNIQUEID" val="19715"/>
</p:tagLst>
</file>

<file path=ppt/tags/tag756.xml><?xml version="1.0" encoding="utf-8"?>
<p:tagLst xmlns:p="http://schemas.openxmlformats.org/presentationml/2006/main">
  <p:tag name="AS_UNIQUEID" val="2017"/>
</p:tagLst>
</file>

<file path=ppt/tags/tag757.xml><?xml version="1.0" encoding="utf-8"?>
<p:tagLst xmlns:p="http://schemas.openxmlformats.org/presentationml/2006/main">
  <p:tag name="AS_UNIQUEID" val="11167"/>
</p:tagLst>
</file>

<file path=ppt/tags/tag758.xml><?xml version="1.0" encoding="utf-8"?>
<p:tagLst xmlns:p="http://schemas.openxmlformats.org/presentationml/2006/main">
  <p:tag name="KSO_WM_BEAUTIFY_FLAG" val="#wm#"/>
  <p:tag name="KSO_WM_TEMPLATE_CATEGORY" val="custom"/>
  <p:tag name="KSO_WM_TEMPLATE_INDEX" val="20205081"/>
</p:tagLst>
</file>

<file path=ppt/tags/tag759.xml><?xml version="1.0" encoding="utf-8"?>
<p:tagLst xmlns:p="http://schemas.openxmlformats.org/presentationml/2006/main">
  <p:tag name="AS_UNIQUEID" val="19716"/>
</p:tagLst>
</file>

<file path=ppt/tags/tag760.xml><?xml version="1.0" encoding="utf-8"?>
<p:tagLst xmlns:p="http://schemas.openxmlformats.org/presentationml/2006/main">
  <p:tag name="AS_UNIQUEID" val="19717"/>
</p:tagLst>
</file>

<file path=ppt/tags/tag761.xml><?xml version="1.0" encoding="utf-8"?>
<p:tagLst xmlns:p="http://schemas.openxmlformats.org/presentationml/2006/main">
  <p:tag name="AS_UNIQUEID" val="19718"/>
</p:tagLst>
</file>

<file path=ppt/tags/tag762.xml><?xml version="1.0" encoding="utf-8"?>
<p:tagLst xmlns:p="http://schemas.openxmlformats.org/presentationml/2006/main">
  <p:tag name="AS_UNIQUEID" val="19719"/>
</p:tagLst>
</file>

<file path=ppt/tags/tag763.xml><?xml version="1.0" encoding="utf-8"?>
<p:tagLst xmlns:p="http://schemas.openxmlformats.org/presentationml/2006/main">
  <p:tag name="AS_UNIQUEID" val="19720"/>
</p:tagLst>
</file>

<file path=ppt/tags/tag764.xml><?xml version="1.0" encoding="utf-8"?>
<p:tagLst xmlns:p="http://schemas.openxmlformats.org/presentationml/2006/main">
  <p:tag name="AS_UNIQUEID" val="5070"/>
</p:tagLst>
</file>

<file path=ppt/tags/tag765.xml><?xml version="1.0" encoding="utf-8"?>
<p:tagLst xmlns:p="http://schemas.openxmlformats.org/presentationml/2006/main">
  <p:tag name="AS_UNIQUEID" val="2421"/>
</p:tagLst>
</file>

<file path=ppt/tags/tag766.xml><?xml version="1.0" encoding="utf-8"?>
<p:tagLst xmlns:p="http://schemas.openxmlformats.org/presentationml/2006/main">
  <p:tag name="AS_UNIQUEID" val="5070"/>
</p:tagLst>
</file>

<file path=ppt/tags/tag767.xml><?xml version="1.0" encoding="utf-8"?>
<p:tagLst xmlns:p="http://schemas.openxmlformats.org/presentationml/2006/main">
  <p:tag name="KSO_WM_BEAUTIFY_FLAG" val="#wm#"/>
  <p:tag name="KSO_WM_TEMPLATE_CATEGORY" val="custom"/>
  <p:tag name="KSO_WM_TEMPLATE_INDEX" val="20205081"/>
</p:tagLst>
</file>

<file path=ppt/tags/tag768.xml><?xml version="1.0" encoding="utf-8"?>
<p:tagLst xmlns:p="http://schemas.openxmlformats.org/presentationml/2006/main">
  <p:tag name="AS_UNIQUEID" val="19721"/>
</p:tagLst>
</file>

<file path=ppt/tags/tag769.xml><?xml version="1.0" encoding="utf-8"?>
<p:tagLst xmlns:p="http://schemas.openxmlformats.org/presentationml/2006/main">
  <p:tag name="AS_UNIQUEID" val="19722"/>
</p:tagLst>
</file>

<file path=ppt/tags/tag770.xml><?xml version="1.0" encoding="utf-8"?>
<p:tagLst xmlns:p="http://schemas.openxmlformats.org/presentationml/2006/main">
  <p:tag name="AS_UNIQUEID" val="19723"/>
</p:tagLst>
</file>

<file path=ppt/tags/tag771.xml><?xml version="1.0" encoding="utf-8"?>
<p:tagLst xmlns:p="http://schemas.openxmlformats.org/presentationml/2006/main">
  <p:tag name="AS_UNIQUEID" val="19724"/>
</p:tagLst>
</file>

<file path=ppt/tags/tag772.xml><?xml version="1.0" encoding="utf-8"?>
<p:tagLst xmlns:p="http://schemas.openxmlformats.org/presentationml/2006/main">
  <p:tag name="AS_UNIQUEID" val="19725"/>
</p:tagLst>
</file>

<file path=ppt/tags/tag773.xml><?xml version="1.0" encoding="utf-8"?>
<p:tagLst xmlns:p="http://schemas.openxmlformats.org/presentationml/2006/main">
  <p:tag name="AS_UNIQUEID" val="5070"/>
</p:tagLst>
</file>

<file path=ppt/tags/tag774.xml><?xml version="1.0" encoding="utf-8"?>
<p:tagLst xmlns:p="http://schemas.openxmlformats.org/presentationml/2006/main">
  <p:tag name="AS_UNIQUEID" val="2421"/>
</p:tagLst>
</file>

<file path=ppt/tags/tag775.xml><?xml version="1.0" encoding="utf-8"?>
<p:tagLst xmlns:p="http://schemas.openxmlformats.org/presentationml/2006/main">
  <p:tag name="AS_UNIQUEID" val="5070"/>
</p:tagLst>
</file>

<file path=ppt/tags/tag776.xml><?xml version="1.0" encoding="utf-8"?>
<p:tagLst xmlns:p="http://schemas.openxmlformats.org/presentationml/2006/main">
  <p:tag name="KSO_WM_BEAUTIFY_FLAG" val="#wm#"/>
  <p:tag name="KSO_WM_TEMPLATE_CATEGORY" val="custom"/>
  <p:tag name="KSO_WM_TEMPLATE_INDEX" val="20205081"/>
</p:tagLst>
</file>

<file path=ppt/tags/tag777.xml><?xml version="1.0" encoding="utf-8"?>
<p:tagLst xmlns:p="http://schemas.openxmlformats.org/presentationml/2006/main">
  <p:tag name="AS_UNIQUEID" val="19801"/>
</p:tagLst>
</file>

<file path=ppt/tags/tag778.xml><?xml version="1.0" encoding="utf-8"?>
<p:tagLst xmlns:p="http://schemas.openxmlformats.org/presentationml/2006/main">
  <p:tag name="AS_UNIQUEID" val="19802"/>
</p:tagLst>
</file>

<file path=ppt/tags/tag7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469</Paragraphs>
  <Slides>41</Slides>
  <Notes>24</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41</vt:i4>
      </vt:variant>
    </vt:vector>
  </HeadingPairs>
  <TitlesOfParts>
    <vt:vector baseType="lpstr" size="57">
      <vt:lpstr>Arial</vt:lpstr>
      <vt:lpstr>Calibri</vt:lpstr>
      <vt:lpstr>微软雅黑</vt:lpstr>
      <vt:lpstr>Wingdings</vt:lpstr>
      <vt:lpstr>Times New Roman</vt:lpstr>
      <vt:lpstr>宋体</vt:lpstr>
      <vt:lpstr>黑体</vt:lpstr>
      <vt:lpstr>等线 Light</vt:lpstr>
      <vt:lpstr>等线</vt:lpstr>
      <vt:lpstr>Wingdings 2</vt:lpstr>
      <vt:lpstr>华文楷体</vt:lpstr>
      <vt:lpstr>楷体</vt:lpstr>
      <vt:lpstr>方正大标宋简体</vt:lpstr>
      <vt:lpstr>方正粗黑宋简体</vt:lpstr>
      <vt:lpstr>方正中等线简体</vt:lpstr>
      <vt:lpstr>Office Theme</vt:lpstr>
      <vt:lpstr>PowerPoint Presentation</vt:lpstr>
      <vt:lpstr>PowerPoint Presentation</vt:lpstr>
      <vt:lpstr>PowerPoint Presentation</vt:lpstr>
      <vt:lpstr>第一单元  民事权利与义务</vt:lpstr>
      <vt:lpstr>PowerPoint Presentation</vt:lpstr>
      <vt:lpstr>PowerPoint Presentation</vt:lpstr>
      <vt:lpstr>第一课  在生活中学民法用民法</vt:lpstr>
      <vt:lpstr>PowerPoint Presentation</vt:lpstr>
      <vt:lpstr>PowerPoint Presentation</vt:lpstr>
      <vt:lpstr>PowerPoint Presentation</vt:lpstr>
      <vt:lpstr>PowerPoint Presentation</vt:lpstr>
      <vt:lpstr>PowerPoint Presentation</vt:lpstr>
      <vt:lpstr>一、认真对待民事权利与义务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2024-09-24T18:42:05.713</cp:lastPrinted>
  <dcterms:created xsi:type="dcterms:W3CDTF">2024-09-24T10:42:05Z</dcterms:created>
  <dcterms:modified xsi:type="dcterms:W3CDTF">2024-09-24T10:42:08Z</dcterms:modified>
</cp:coreProperties>
</file>