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274E6-CAAB-4AC5-A209-832626C8F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F2A35-AD1D-440E-B835-89943468F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DE0983-31A9-4C9B-8E30-44E90CD54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578C03-CCBB-4423-8309-1E235F652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07F73A-3614-4C99-9ED5-34F7EAA95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4CCFBE-96C3-428A-A84A-C96B252BD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992760-695E-4F80-A792-2F17A47A4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4F5072-074D-4276-9490-2210F0915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33CC2A-FD56-4A6D-BD50-05B51BD6B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7BF56-A221-45CF-B40C-E1177F750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35D0F-CD2F-43BF-9D59-ED7DC2DE4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44046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人文演讲PPT作品\n## 1.护理行业的发展趋势及挑战\n### 1.1全球护理行业的发展现状与未来趋势\n### 1.2中国护理行业的发展特点与机遇\n### 1.3护理行业面临的挑战与应对措施\n## 2.护理人文关怀的重要性及意义\n### 2.1护理人文关怀的定义与内涵\n### 2.2护理人文关怀对患者康复的影响\n### 2.3护理人文关怀对护理人员职业发展的意义\n## 3.护理人文演讲的技巧与方法\n### 3.1护理人文演讲的准备与策划\n### 3.2护理人文演讲的语言与肢体表达技巧\n### 3.3护理人文演讲的实践案例与经验分享\n## 4.护理人文关怀在护理实践中的应用\n### 4.1护理人文关怀在临床护理中的应用\n### 4.2护理人文关怀在护理教育中的应用\n### 4.3护理人文关怀在护理管理中的应用\n## 5.提升护理人文关怀水平的策略与建议\n### 5.1加强护理人员的人文素养培训\n### 5.2建立护理人文关怀的长效机制\n### 5.3推动护理人文关怀与社会文化的融合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护理人文演讲PPT作品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护理行业的发展趋势及挑战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全球护理行业现状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护理人员短缺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护理服务质量参差不齐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护理行业科技发展迅速</a:t>
                </a:r>
                <a:endParaRPr/>
              </a:p>
            </p:txBody>
          </p:sp>
          <p:sp>
            <p:nvSpPr>
              <p:cNvPr id="17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未来全球护理行业趋势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护理人员需求持续增长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护理服务质量要求提高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护理行业与科技深度融合</a:t>
                </a:r>
                <a:endParaRPr/>
              </a:p>
            </p:txBody>
          </p:sp>
          <p:sp>
            <p:nvSpPr>
              <p:cNvPr id="18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全球护理行业面临的挑战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护理人员培训和职业发展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护理服务质量监管和评估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护理行业公平性和可持续性</a:t>
                </a:r>
                <a:endParaRPr/>
              </a:p>
            </p:txBody>
          </p:sp>
          <p:sp>
            <p:nvSpPr>
              <p:cNvPr id="18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全球护理行业的发展现状与未来趋势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中国护理行业发展特点</a:t>
                </a:r>
                <a:endParaRPr/>
              </a:p>
            </p:txBody>
          </p:sp>
          <p:sp>
            <p:nvSpPr>
              <p:cNvPr id="19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护理人员数量庞大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护理服务质量逐步提高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护理行业区域发展不平衡</a:t>
                </a:r>
                <a:endParaRPr/>
              </a:p>
            </p:txBody>
          </p:sp>
        </p:grpSp>
        <p:grpSp>
          <p:nvGrpSpPr>
            <p:cNvPr id="19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中国护理行业面临的机遇</a:t>
                </a:r>
                <a:endParaRPr/>
              </a:p>
            </p:txBody>
          </p:sp>
          <p:sp>
            <p:nvSpPr>
              <p:cNvPr id="19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国家对护理行业政策支持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社会对护理服务需求增加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科技发展推动护理行业创新</a:t>
                </a:r>
                <a:endParaRPr/>
              </a:p>
            </p:txBody>
          </p:sp>
        </p:grpSp>
        <p:grpSp>
          <p:nvGrpSpPr>
            <p:cNvPr id="19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中国护理行业发展的挑战</a:t>
                </a:r>
                <a:endParaRPr/>
              </a:p>
            </p:txBody>
          </p:sp>
          <p:sp>
            <p:nvSpPr>
              <p:cNvPr id="19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护理人员素质和服务水平提升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护理行业管理体制和机制完善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护理行业与科技深度融合</a:t>
                </a:r>
                <a:endParaRPr/>
              </a:p>
            </p:txBody>
          </p: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中国护理行业的发展特点与机遇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护理人员短缺与挑战</a:t>
                </a:r>
                <a:endParaRPr/>
              </a:p>
            </p:txBody>
          </p:sp>
          <p:sp>
            <p:nvSpPr>
              <p:cNvPr id="20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加强护理人员培训和职业发展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提高护理人员待遇和社会地位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引入人工智能和机器人技术辅助护理</a:t>
                </a:r>
                <a:endParaRPr/>
              </a:p>
            </p:txBody>
          </p:sp>
        </p:grpSp>
        <p:grpSp>
          <p:nvGrpSpPr>
            <p:cNvPr id="20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护理服务质量挑战</a:t>
                </a:r>
                <a:endParaRPr/>
              </a:p>
            </p:txBody>
          </p:sp>
          <p:sp>
            <p:nvSpPr>
              <p:cNvPr id="20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建立完善的护理服务质量监管体系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加强护理人员培训和素质教育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提高护理服务标准化和规范化水平</a:t>
                </a:r>
                <a:endParaRPr/>
              </a:p>
            </p:txBody>
          </p:sp>
        </p:grpSp>
        <p:grpSp>
          <p:nvGrpSpPr>
            <p:cNvPr id="20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护理行业公平性和可持续性挑战</a:t>
                </a:r>
                <a:endParaRPr/>
              </a:p>
            </p:txBody>
          </p:sp>
          <p:sp>
            <p:nvSpPr>
              <p:cNvPr id="21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优化护理行业资源配置和政策支持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提高护理行业公益性和社会责任感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加强护理行业与国际合作和交流</a:t>
                </a:r>
                <a:endParaRPr/>
              </a:p>
            </p:txBody>
          </p:sp>
        </p:grpSp>
      </p:grpSp>
      <p:pic>
        <p:nvPicPr>
          <p:cNvPr id="21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护理行业面临的挑战与应对措施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护理人文关怀的重要性及意义</a:t>
            </a:r>
            <a:endParaRPr/>
          </a:p>
        </p:txBody>
      </p:sp>
      <p:sp>
        <p:nvSpPr>
          <p:cNvPr id="21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护理人文关怀定义</a:t>
                </a:r>
                <a:endParaRPr/>
              </a:p>
            </p:txBody>
          </p:sp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以患者为中心的服务理念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关注患者心理、社会和生理需求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提供个性化、全面和连续的护理服务</a:t>
                </a:r>
                <a:endParaRPr/>
              </a:p>
            </p:txBody>
          </p:sp>
          <p:sp>
            <p:nvSpPr>
              <p:cNvPr id="2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护理人文关怀内涵</a:t>
                </a:r>
                <a:endParaRPr/>
              </a:p>
            </p:txBody>
          </p:sp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尊重患者尊严和权利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关注患者心理和情绪需求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提供温馨、安全和舒适的护理环境</a:t>
                </a:r>
                <a:endParaRPr/>
              </a:p>
            </p:txBody>
          </p:sp>
          <p:sp>
            <p:nvSpPr>
              <p:cNvPr id="2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护理人文关怀的定义与内涵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护理人文关怀对患者心理康复的影响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降低患者焦虑和抑郁情绪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提高患者心理适应能力和心理韧性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增强患者对治疗的信心和依从性</a:t>
                </a:r>
                <a:endParaRPr/>
              </a:p>
            </p:txBody>
          </p:sp>
          <p:sp>
            <p:nvSpPr>
              <p:cNvPr id="24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护理人文关怀对患者生理康复的影响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促进患者生理功能恢复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减少患者并发症和感染风险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提高患者生活质量和生存率</a:t>
                </a:r>
                <a:endParaRPr/>
              </a:p>
            </p:txBody>
          </p:sp>
          <p:sp>
            <p:nvSpPr>
              <p:cNvPr id="24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护理人文关怀对患者社会康复的影响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促进患者社会支持和人际交往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提高患者社会适应能力和生活质量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增强患者对社会的归属感和幸福感</a:t>
                </a:r>
                <a:endParaRPr/>
              </a:p>
            </p:txBody>
          </p:sp>
          <p:sp>
            <p:nvSpPr>
              <p:cNvPr id="25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护理人文关怀对患者康复的影响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提高护理人员职业认同感和成就感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增强护理人员对护理事业的热爱和投入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提高护理人员职业自尊和自信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激发护理人员创新和发展的动力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提高护理人员服务质量和服务水平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培养护理人员关爱和尊重患者的品质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提高护理人员沟通和交流能力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提升护理人员团队协作和领导能力</a:t>
                </a:r>
                <a:endParaRPr/>
              </a:p>
            </p:txBody>
          </p:sp>
          <p:pic>
            <p:nvPicPr>
              <p:cNvPr id="26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促进护理人员个人成长和职业发展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提供护理人员职业发展和晋升机会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建立护理人员培训和教育体系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加强护理人员职业生涯规划和指导</a:t>
                </a:r>
                <a:endParaRPr/>
              </a:p>
            </p:txBody>
          </p:sp>
          <p:pic>
            <p:nvPicPr>
              <p:cNvPr id="27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护理人文关怀对护理人员职业发展的意义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护理人文演讲的技巧与方法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选择具有人文关怀价值的护理话题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明确演讲目的和意义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设定演讲的时间和地点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确定演讲主题和目标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查阅相关文献和资料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收集护理人文关怀的实践案例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整理演讲思路和框架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搜集和整理演讲素材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撰写演讲稿，注意语言简洁明了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根据演讲素材和框架进行调整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邀请他人审阅和提出建议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演讲稿撰写和修改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护理人文演讲的准备与策划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https://d.book118.com/497144046005006042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护理人文演讲PPT作品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2024-09-15T02:32:00.014</cp:lastPrinted>
  <dcterms:created xsi:type="dcterms:W3CDTF">2024-09-14T18:32:00Z</dcterms:created>
  <dcterms:modified xsi:type="dcterms:W3CDTF">2024-09-14T18:32:01Z</dcterms:modified>
</cp:coreProperties>
</file>