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3032D-005D-4048-B59D-E583AB0D7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EB7D2-AA37-42DA-9930-C9335BA8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B10ED-CDB9-4DBC-B3B0-D6C9D890C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E8C66-EBDD-4F29-9F83-9E6FC7F0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69696-F90E-4571-A8CF-D1CA3C5DC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861900-DE64-4012-BDBE-35D274CD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905E2-3EEC-42CB-917D-154B3EB6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FE347-B9DA-4552-96F0-18A412B20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54FA1-2DB7-4456-9DFB-13AA86000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22C57-5AC3-4505-83A9-C29DC36B4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3387C-BE45-419C-9B7C-630B2E5E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441430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机械行业信息化总体方案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智能制造与数字化转型策略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信息化项目实施管理与保障措施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随着工业4.0、智能制造等概念的提出，机械行业正朝着数字化、智能化的方向发展，通过引入先进的信息技术，实现生产过程的可视化、可控制和可优化。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工业互联网作为新一代信息技术与制造业深度融合的产物，正在改变机械行业的生产模式和服务模式，通过构建工业互联网平台，实现设备连接、数据汇聚和智能分析。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个性化定制与服务型制造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消费者需求的多样化和个性化对机械行业提出了更高的要求，企业需要借助信息技术手段，实现个性化定制和服务型制造，满足客户的个性化需求。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机械行业信息化发展趋势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不同企业的信息化水平存在较大差异，一些大型企业已经建立了较为完善的信息化系统，而一些中小型企业则刚刚起步或者尚未开始信息化建设。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随着市场竞争的加剧和客户需求的多样化，企业对信息化的需求越来越迫切，希望通过信息化手段提高生产效率、降低成本、增强市场竞争力。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信息化需求迫切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企业在信息化建设过程中往往缺乏统一的规划和标准，导致信息孤岛、重复建设等问题，影响了信息化的整体效果。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缺乏统一规划和标准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企业信息化现状及需求分析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24" b="21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国家出台了一系列支持机械行业信息化发展的政策，如《中国制造2025》、《关于深化“互联网+先进制造业”发展工业互联网的指导意见》等，为机械行业信息化发展提供了政策保障。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机械行业在信息化建设过程中需要遵循一定的行业标准规范，如《机械工业信息化建设指南》、《智能制造发展规划》等，这些标准规范为企业信息化建设提供了指导和参考。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政策法规与标准规范解读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根据机械行业发展趋势和企业实际需求，制定全面、长远的信息化战略规划，明确信息化建设目标、重点任务和实施路径。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设定合理的信息化目标，包括提高生产效率、降低成本、优化供应链管理、提升客户服务水平等方面，确保信息化建设与企业战略目标相一致。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信息化战略规划与目标设定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信息化战略规划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总体技术架构设计与选型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基于机械行业特点和业务需求，设计稳定、可扩展的技术架构，包括硬件设备、网络通信、软件系统、数据安全等方面。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针对机械行业信息化需求，选择合适的技术和工具，如工业互联网、大数据、人工智能、云计算等，构建高效、智能的技术体系。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关键业务系统规划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分析机械行业核心业务需求，规划相应的信息系统，如ERP、PLM、MES、SCM等，实现企业内部及供应链各环节的信息协同和优化。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支撑平台规划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为确保各业务系统的顺畅运行和数据共享，规划统一的支撑平台，包括数据中心、云计算平台、物联网平台等，提供强大的基础设施支持。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关键业务系统与支撑平台规划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采用高性能工业以太网交换机，构建高速、稳定的企业内部局域网，实现生产、管理、研发等部门间的高效数据交换。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工业以太网建设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针对生产车间、仓库等区域，部署工业级无线AP，实现无线网络全覆盖，满足移动设备接入需求。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无线网络覆盖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79" r="87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部署防火墙、入侵检测等安全设备，确保网络通信安全。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采用成熟的云计算技术和平台，提供基础设施即服务(IaaS)、平台即服务(PaaS)、软件即服务(SaaS)等云服务，满足企业灵活扩展、快速响应业务需求。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数据中心建设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搭建高标准数据中心，配备高性能服务器、存储设备、网络设备等，提供稳定可靠的IT基础设施服务。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建立完善的数据备份和恢复机制，确保数据安全。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340" r="2334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数据中心及云计算服务部署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制定详细的信息安全策略，明确安全管理职责和流程。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信息安全策略制定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安全防护技术应用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" r="7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17" b="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采用防火墙、入侵检测、病毒防护等安全技术，确保系统和数据安全。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建立安全审计和监控机制，实时监测网络、系统、应用等安全状态，及时发现并处置安全隐患。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信息安全保障体系构建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应用系统实施方案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https://d.book118.com/497144143006006044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2024-09-18T03:11:44.867</cp:lastPrinted>
  <dcterms:created xsi:type="dcterms:W3CDTF">2024-09-17T19:11:44Z</dcterms:created>
  <dcterms:modified xsi:type="dcterms:W3CDTF">2024-09-17T19:11:46Z</dcterms:modified>
</cp:coreProperties>
</file>