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B7E17-288A-47EC-8256-A7BE981A1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4AD4AC-D98F-4A8B-9977-0417918EA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775FA-C980-40E5-8562-A5E1B4C7D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767132-96E3-4092-A0AB-7F28112DA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CCB864-0517-4034-A1CE-E5983F5BA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DC3D2B-15DC-4695-9FEA-1C200703F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24F483-F351-47E5-9349-FE615359C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D18B9B-79D9-404B-856C-7FA4026FA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D2C339-93F8-49F8-B0B1-B042B0DC5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92711-4F22-4867-A217-C8BF767DA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8AB2CE-6B8A-47BC-B053-122D86139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150055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前列腺剜除术后护理诊断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前列腺剜除术简介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护理诊断的重要性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常见护理诊断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594" b="55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前列腺剜除术是一种常见的泌尿外科手术，用于治疗良性前列腺增生。手术后，患者需要接受一定时期的护理，以确保手术效果和促进康复。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护理诊断是护理程序的核心，通过对患者进行全面的评估，识别出潜在的护理问题，为制定护理计划提供依据。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20" b="102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通过对前列腺剜除术后患者的护理诊断，明确患者存在的护理问题，为制定个性化的护理计划提供依据。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有效的护理诊断有助于提高患者的康复效果，减少并发症的发生，提高患者的生活质量。同时，也有助于提升护理工作的专业性和科学性。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前列腺剜除术简介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进行全身检查，评估患者身体状况，确保手术安全。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手术前准备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875" b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通过尿道将电切镜插入前列腺部位，切除增生部分，并止血。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留置尿管，观察排尿情况，预防感染。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排尿护理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活动与休息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术后恢复期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049" r="1704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293" r="1429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根据患者疼痛程度，采取适当的止痛措施，如口服止痛药或注射止痛针。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指导患者进食清淡、易消化的食物，避免刺激性食物和饮料。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观察尿液颜色、量和排尿是否顺畅，及时处理排尿困难等问题。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根据患者恢复情况，逐渐增加活动量，避免剧烈运动和久坐。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护理诊断的重要性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预防出血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术后出血是前列腺剜除术常见的并发症，护理过程中应注意观察患者是否有出血症状，如尿色变红、血尿等，并采取相应措施及时止血。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术后感染也是常见的并发症，护理时应保持患者尿道口清洁，定期更换尿袋和尿管，遵医嘱使用抗生素预防感染。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预防血栓形成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术后长期卧床可能导致下肢深静脉血栓形成，护理时应鼓励患者早期活动，定期进行下肢按摩，以预防血栓形成。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https://d.book118.com/497150055011006055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2024-09-29T14:33:37.582</cp:lastPrinted>
  <dcterms:created xsi:type="dcterms:W3CDTF">2024-09-29T06:33:37Z</dcterms:created>
  <dcterms:modified xsi:type="dcterms:W3CDTF">2024-09-29T06:33:39Z</dcterms:modified>
</cp:coreProperties>
</file>