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BF938-351E-40B8-8C7A-60F447DB1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2EF92-F37C-4C67-B980-BD58142A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9A8D6-ECB2-4BD7-BFE0-7DF81EF6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65955-0739-46DA-A9FA-0561C13A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E733C-018B-4B75-A1AF-9484F972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A1F95-B184-4A19-836B-96BDFBB8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5E73E-68C1-4BA9-9E3D-CF9FAF348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29200-E57E-4E52-A383-D16A8705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AEF72-0F4A-4962-97F3-3FB085DE0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8A284-C040-450F-8570-1E711859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9163-771E-4B9C-BBED-5DDC6E2A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203512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挤压铝材项目建议书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生产线布局与产能规划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项目进度安排与组织实施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挤压铝材行业近年来保持稳定增长，市场规模不断扩大，尤其在建筑、交通运输、电子电器等领域需求持续增长。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随着科技进步和产业升级，挤压铝材生产技术不断改进，高精度、高性能产品成为发展重点。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环保意识的提高推动挤压铝材行业向绿色、低碳、可持续发展方向转型。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挤压铝材行业现状及发展趋势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深入了解各子市场中客户对挤压铝材的性能、规格、品质等方面的需求，为产品设计和生产提供依据。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结合行业发展趋势和市场需求变化，预测未来一段时间内挤压铝材市场的发展趋势和潜在机会。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根据项目特点和市场需求，将目标市场细分为建筑、交通运输、电子电器等子市场。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调查和分析国内外主要竞争对手的生产规模、技术水平、市场份额等情况。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从产品性能、品质、成本、服务等方面评估自身与竞争对手的优劣势。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根据竞争态势和自身优劣势，制定相应的竞争策略，如差异化竞争、成本领先等。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竞争态势及优劣势分析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包括建筑用铝型材、工业用铝型材、电子电器用铝型材等。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根据客户需求，提供不同截面形状和尺寸的铝型材，如方形、圆形、异形等，长度可根据要求进行定制。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产品需满足国家相关标准，如抗拉强度、屈服强度、延伸率、硬度等。同时，针对不同应用领域，还需满足特定的耐腐蚀、耐磨、导电等性能要求。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性能指标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产品种类、规格及性能指标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原料准备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选用高品质铝锭，进行成分检验和预处理。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铸造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将熔融铝液倒入模具中，冷却凝固后形成铸锭。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加热与熔炼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将铝锭加热至熔化状态，并进行成分调整和精炼处理。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挤压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将铸锭加热至适宜温度，放入挤压机中，通过模具挤压成所需截面形状的铝型材。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热处理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对挤压后的铝型材进行固溶处理、淬火、时效等热处理工艺，以提高其力学性能。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表面处理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根据客户需求，进行阳极氧化、电泳涂装、粉末喷涂等表面处理。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7. 检验与包装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对成品进行严格的质量检验，合格后进行包装和标识。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掌握先进的熔炼技术、挤压技术、热处理技术和表面处理技术，确保产品质量和生产效率。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选用高效、节能、环保的熔炼炉、挤压机、热处理炉等设备，降低生产成本和能源消耗。同时，引进先进的自动化生产线和检测设备，提高生产效率和产品质量稳定性。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生产线布局与产能规划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优化生产流程，减少物料搬运和等待时间，提高生产效率。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适应不同规格和品种的生产需求，方便调整和扩展。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生产线布局设计原则及实施方案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生产线布局设计原则及实施方案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安全性：确保生产过程中的安全操作，降低事故风险。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选用高效、稳定、节能的挤压机和辅助设备。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合理规划车间空间，设置原料区、生产区、成品区等。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制定详细的工艺流程图，明确各工序的操作规范和标准。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生产线布局设计原则及实施方案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产能规划及预期产出效益评估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根据市场需求和订单情况，制定年度、季度和月度生产计划。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合理配置人力资源，确保生产线的连续稳定运行。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产能规划及预期产出效益评估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加强设备维护和保养，减少故障停机时间。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预期产出效益评估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提高生产效率：通过优化生产流程和加强设备维护，提高生产效率20%以上。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通过节能降耗和减少废品率，降低生产成本10%以上。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增加市场份额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通过提高产品质量和扩大产能，增加市场份额5%以上。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产能规划及预期产出效益评估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选用低噪音、低能耗、低排放的设备，减少对环境的影响。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加强废水、废气、废渣的处理和回收利用，实现达标排放。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环保、安全等相关要求考虑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https://d.book118.com/497152035120006041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2024-09-14T11:50:53.660</cp:lastPrinted>
  <dcterms:created xsi:type="dcterms:W3CDTF">2024-09-14T03:50:53Z</dcterms:created>
  <dcterms:modified xsi:type="dcterms:W3CDTF">2024-09-14T03:50:55Z</dcterms:modified>
</cp:coreProperties>
</file>