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D1854-44CF-474B-B8BD-7F4989DCE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5B8A0-D765-46B8-9C35-F2349E325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BCCD2-CC47-4C14-AAE0-8E51D2136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9DD01-1CCC-4BA9-82D0-BB1F20E42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E3E057-2158-4E52-B525-AF4BB5FB5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FE5BD2-9F52-40F4-B05C-A2A3A1757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C6B8E8-900F-4869-902C-F421D1E24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375A2B-E7D9-4785-A57A-516B43026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CEB56-9BD2-468A-B131-EE771B295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A96CB-1D1F-4D75-8100-EB0225512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D78BB-C85D-4EC7-9D32-293F6CB2E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521420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设备管理的经济环境与政策解读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经济环境对设备管理的影响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政策环境对设备管理的影响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设备管理的经济策略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设备管理的政策应对策略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促进设备技术创新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鼓励企业采用先进的设备技术和管理方法，提升产业整体竞争力。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应对经济环境变化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随着全球化和市场竞争的加剧，设备管理的经济环境日益复杂，需要制定相应的政策来应对挑战。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提升设备管理效率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通过政策引导和技术支持，提高设备管理的效率，降低企业运营成本。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设备管理政策分析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对国内外设备管理相关政策进行梳理和分析，评估政策效果及影响。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经济环境变化趋势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探讨当前及未来一段时间内，设备管理所面临的国内外经济环境变化趋势。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企业应对策略建议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结合实际情况，为企业提出应对设备管理经济环境变化的策略建议。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设备管理的定义和重要性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设备管理是对企业生产经营所需的各类设备进行规划、设计、选型、购置、安装、使用、维护、修理、改造、更新直至报废的全过程进行综合管理的活动。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设备管理是企业生产经营管理的重要组成部分，对于提高企业生产效率、降低成本、增强市场竞争力具有重要意义。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确保设备安全、稳定、高效运行，实现设备寿命周期费用最经济和设备综合效能最高。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设备管理任务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包括设备规划、选型、购置、安装、调试、使用、维护、修理、改造、更新和报废等环节的管理，以及设备资产管理、设备技术管理和设备经济管理等方面的任务。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设备管理目标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设备管理的目标和任务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设备管理经历了事后维修、预防维修、生产维修、维修预防和设备综合管理五个发展阶段。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随着科技的不断进步和企业管理水平的不断提高，设备管理正朝着信息化、智能化和绿色化方向发展，强调设备的全生命周期管理和综合效能提升。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经济环境对设备管理的影响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经济增长率、通货膨胀率和利率等宏观经济指标对设备管理投资、设备更新和维护预算有直接影响。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国际贸易政策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关税、贸易壁垒和汇率波动等国际贸易政策会影响设备采购、技术引进和维修成本。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政府财政政策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政府支出、税收和财政政策对设备管理的投资、研发和创新有重要推动作用。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宏观经济环境的影响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市场需求变化直接影响设备产能规划、设备更新和改造决策。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行业内的竞争态势影响设备管理的战略选择，如成本领先或差异化战略。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供应链的稳定性和效率对设备采购、库存管理和维修保障有重要影响。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微观经济环境的影响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衰退期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经济衰退时，企业可能会减少设备管理投资，降低维护成本，同时寻求设备再利用和延长使用寿命的策略。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复苏期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经济复苏阶段，企业逐渐恢复对设备管理的投资，进行必要的设备更新和维护，以适应市场需求变化。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繁荣期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在经济繁荣期，企业通常会增加设备管理投资，提高设备效率和产能，以应对市场需求增长。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经济周期对设备管理的影响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政策环境对设备管理的影响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https://d.book118.com/497152142032006041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2024-09-13T21:36:34.143</cp:lastPrinted>
  <dcterms:created xsi:type="dcterms:W3CDTF">2024-09-13T13:36:34Z</dcterms:created>
  <dcterms:modified xsi:type="dcterms:W3CDTF">2024-09-13T13:36:36Z</dcterms:modified>
</cp:coreProperties>
</file>