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1F6D52-76E5-4505-A123-30225B075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25F878-A14E-4953-80BB-06A833876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0865DB-769B-4BFB-B3BC-DD4E607ED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276DDA-35CA-4467-9E3A-164F2B428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6CA2BA-8F01-4934-8493-3D501D84F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D52F67-FE9B-4253-B513-A3686ECAC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A618BC-FB12-4C61-A65A-E16E340C0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5D83A6-9CBE-42A7-9AA7-9BCFE4CB4B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5CC752-7E91-4ACE-8CE7-A0B30023B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765103-C402-4D76-A46C-9F338BF8BD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BFAD2E-B8E8-4394-BE0C-53520B3F9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15312505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计算机网络之信息安全现状课件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计算机网络信息安全概述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网络安全现状与挑战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信息加密与认证技术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安全防护措施与工具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企业网络安全管理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未来趋势与展望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计算机网络信息安全概述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3340" r="2334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计算机网络信息安全是指通过采取必要措施，确保网络系统的硬件、软件及其中的数据受到保护，不因偶然或恶意因素而遭到破坏、更改、泄露，保障网络服务的连续性、保密性和可用性。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随着信息技术的迅猛发展，计算机网络已经成为人们生活和工作中不可或缺的组成部分。因此，计算机网络信息安全对于保障个人隐私、企业机密和国家安全具有至关重要的意义。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威胁来源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计算机网络信息安全面临的威胁主要来自内部和外部。内部威胁主要来自于组织内部人员的不当操作或恶意行为，如非法访问、篡改数据等；外部威胁则来自于黑客攻击、病毒传播、间谍软件等。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威胁类型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常见的计算机网络信息安全威胁类型包括网络钓鱼、恶意软件、拒绝服务攻击、SQL注入等。这些威胁不仅可能导致数据泄露、系统瘫痪等直接危害，还可能引发连锁反应，对整个网络的安全构成严重威胁。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威胁来源与类型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0177" r="1017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保护措施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针对计算机网络信息安全，应采取多层次、全方位的保护措施。包括物理安全防护、访问控制、数据加密、病毒防范、入侵检测等。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和实施合理的安全策略是保障计算机网络信息安全的关键。这些策略包括制定安全规章制度、强化员工安全意识培训、定期进行安全漏洞检测与修复、建立应急响应机制等。同时，应加强国际合作，共同应对跨国网络安全威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保护措施与策略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网络安全现状与挑战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https://d.book118.com/497153125054006032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2024-09-05T04:39:38.089</cp:lastPrinted>
  <dcterms:created xsi:type="dcterms:W3CDTF">2024-09-04T20:39:38Z</dcterms:created>
  <dcterms:modified xsi:type="dcterms:W3CDTF">2024-09-04T20:39:39Z</dcterms:modified>
</cp:coreProperties>
</file>