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AD8D3-FEC0-456F-802D-ED8DFCAF7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507A2-D627-4905-8CCF-2E53E6B16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FE07E-94B8-4238-85A4-CE0843B98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44AF9-54F1-4479-AD53-50DA88BE2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987F3-F204-4730-A2CA-2983F2BEB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607376-FB45-426C-8685-D5E8B8C36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97E38-14BB-4AEB-8776-2681D3BDE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3F164-B0C1-4679-BB74-84EAB860B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D3339-914E-4BAA-977A-1DE38122A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394E2-366C-4E63-83C4-D5FA9153D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0D0F7-05BA-4BBE-9449-2A0633BD6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5313100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家庭法：权益保护与纠纷解决\n## 1.婚姻家庭法的基本概念与原则\n### 1.1婚姻家庭法的定义与调整对象\n### 1.2婚姻家庭法的基本原则\n### 1.3婚姻家庭法的历史发展与现代变革\n## 2.结婚制度与离婚制度\n### 2.1结婚的条件与程序\n### 2.2离婚的原因与程序\n### 2.3离婚后的财产分割与子女抚养问题\n## 3.夫妻财产制度\n### 3.1夫妻共同财产与个人财产的界定\n### 3.2夫妻财产制的种类与选择\n### 3.3夫妻财产纠纷的解决途径\n## 4.子女抚养与教育制度\n### 4.1子女的抚养权与探望权\n### 4.2子女抚养费的负担与变更\n### 4.3子女教育的权利与义务\n## 5.赡养与扶养制度\n### 5.1赡养与扶养的法律规定与适用对象\n### 5.2赡养与扶养的义务与权利\n### 5.3赡养与扶养纠纷的解决途径\n## 6.婚姻家庭纠纷的解决途径\n### 6.1婚姻家庭纠纷的调解与仲裁\n### 6.2婚姻家庭纠纷的诉讼与审判\n### 6.3婚姻家庭纠纷的非诉讼解决方式\n## 7.婚姻家庭法的国际合作与交流\n### 7.1国际婚姻家庭法的发展现状与趋势\n### 7.2国际婚姻家庭法的国际合作与交流\n### 7.3中国婚姻家庭法在国际合作与交流中的地位与作用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200"/>
              <a:t>婚姻家庭法：权益保护与纠纷解决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婚姻家庭法的基本概念与原则</a:t>
            </a:r>
            <a:endParaRPr/>
          </a:p>
        </p:txBody>
      </p:sp>
      <p:sp>
        <p:nvSpPr>
          <p:cNvPr id="1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婚姻家庭法是调整婚姻家庭关系的法律规范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规定结婚、离婚、赡养、扶养等法律制度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保障婚姻家庭关系中当事人的合法权益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维护婚姻家庭关系的稳定与和谐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调整对象包括婚姻家庭关系中的当事人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配偶、父母、子女等家庭成员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涉及婚姻、家庭、赡养、扶养等方面的法律关系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婚姻家庭法的定义与调整对象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婚姻家庭法的基本原则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7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平等原则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男女双方在婚姻家庭关系中地位平等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双方在结婚、离婚、赡养、扶养等方面的权利义务平等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自愿原则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婚姻家庭关系中的当事人有权自愿选择结婚、离婚、赡养、扶养等事项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尊重当事人的意愿，禁止强迫、包办、欺诈等行为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公平原则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在婚姻家庭关系中，公平分配权利义务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保护弱者权益，维护公平正义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和睦原则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倡导婚姻家庭关系中的和睦相处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提倡尊老爱幼、相互扶持的家庭美德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婚姻家庭法的历史发展与现代变革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婚姻家庭法的历史发展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从古代的婚姻法到现代的婚姻家庭法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从封建社会的礼教约束到现代的法治保障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现代婚姻家庭法的变革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适应社会发展的需要，调整婚姻家庭法律制度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保障当事人的合法权益，维护婚姻家庭关系的稳定与和谐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借鉴国际经验，推动婚姻家庭法的国际化进程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结婚制度与离婚制度</a:t>
            </a:r>
            <a:endParaRPr/>
          </a:p>
        </p:txBody>
      </p:sp>
      <p:sp>
        <p:nvSpPr>
          <p:cNvPr id="3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结婚的条件与程序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结婚的条件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双方当事人自愿结婚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男女双方达到法定结婚年龄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无禁止结婚的情形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结婚的程序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申请结婚登记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提交相关证件材料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接受婚姻登记机关的审查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离婚的原因</a:t>
                </a:r>
                <a:endParaRPr/>
              </a:p>
            </p:txBody>
          </p:sp>
          <p:sp>
            <p:nvSpPr>
              <p:cNvPr id="3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双方感情破裂，确实无法维持婚姻关系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一方有重大过错，另一方要求离婚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其他法定离婚情形</a:t>
                </a:r>
                <a:endParaRPr/>
              </a:p>
            </p:txBody>
          </p:sp>
          <p:sp>
            <p:nvSpPr>
              <p:cNvPr id="3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离婚的程序</a:t>
                </a:r>
                <a:endParaRPr/>
              </a:p>
            </p:txBody>
          </p:sp>
          <p:sp>
            <p:nvSpPr>
              <p:cNvPr id="3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双方协商一致，达成离婚协议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向婚姻登记机关申请离婚登记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经过审查，婚姻登记机关发给离婚证</a:t>
                </a:r>
                <a:endParaRPr/>
              </a:p>
            </p:txBody>
          </p:sp>
          <p:sp>
            <p:nvSpPr>
              <p:cNvPr id="3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离婚的原因与程序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财产分割</a:t>
                </a:r>
                <a:endParaRPr/>
              </a:p>
            </p:txBody>
          </p:sp>
          <p:sp>
            <p:nvSpPr>
              <p:cNvPr id="3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协议分割：双方协商一致，对共同财产进行分割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法定分割：按照法律规定，对共同财产进行分割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子女抚养费、赡养费等问题</a:t>
                </a:r>
                <a:endParaRPr/>
              </a:p>
            </p:txBody>
          </p:sp>
          <p:sp>
            <p:nvSpPr>
              <p:cNvPr id="3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子女抚养</a:t>
                </a:r>
                <a:endParaRPr/>
              </a:p>
            </p:txBody>
          </p:sp>
          <p:sp>
            <p:nvSpPr>
              <p:cNvPr id="3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抚养权：根据子女的年龄、双方经济状况等因素，确定抚养权归属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抚养费：根据子女的实际需要、双方经济状况等因素，确定抚养费的数额及支付方式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探望权：离婚后，不直接抚养子女的一方享有探望子女的权利</a:t>
                </a:r>
                <a:endParaRPr/>
              </a:p>
            </p:txBody>
          </p:sp>
          <p:sp>
            <p:nvSpPr>
              <p:cNvPr id="3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离婚后的财产分割与子女抚养问题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夫妻财产制度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夫妻共同财产与个人财产的界定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夫妻共同财产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婚后取得的财产，如工资、奖金、房产等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双方共同投资、经营的收益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双方接受的赠与、继承的财产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个人财产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婚前取得的财产，如房产、车辆、存款等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婚后因个人原因取得的财产，如一方因身体受伤获得的赔偿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遗嘱中指定归一方所有的财产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夫妻财产制的种类   -共同财产制：夫妻婚后取得的财产共同所有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分别财产制：夫妻婚后取得的财产分别所有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混合财产制：夫妻婚后取得的财产部分共同所有，部分分别所有</a:t>
                </a:r>
                <a:endParaRPr/>
              </a:p>
            </p:txBody>
          </p:sp>
        </p:grpSp>
        <p:grpSp>
          <p:nvGrpSpPr>
            <p:cNvPr id="2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夫妻财产制的选择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双方协商选择财产制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法定财产制：无约定时，适用法定财产制</a:t>
                </a:r>
                <a:endParaRPr/>
              </a:p>
            </p:txBody>
          </p:sp>
        </p:grpSp>
      </p:grpSp>
      <p:sp>
        <p:nvSpPr>
          <p:cNvPr id="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夫妻财产制的种类与选择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协商解决</a:t>
                </a:r>
                <a:endParaRPr/>
              </a:p>
            </p:txBody>
          </p:sp>
          <p:sp>
            <p:nvSpPr>
              <p:cNvPr id="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双方当事人平等协商，达成共识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解决财产纠纷的最直接、最有效方式</a:t>
                </a:r>
                <a:endParaRPr/>
              </a:p>
            </p:txBody>
          </p:sp>
        </p:grpSp>
        <p:grpSp>
          <p:nvGrpSpPr>
            <p:cNvPr id="3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调解解决</a:t>
                </a:r>
                <a:endParaRPr/>
              </a:p>
            </p:txBody>
          </p:sp>
          <p:sp>
            <p:nvSpPr>
              <p:cNvPr id="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婚姻家庭调解组织的介入，帮助双方达成共识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节省时间和成本，有利于维护家庭关系</a:t>
                </a:r>
                <a:endParaRPr/>
              </a:p>
            </p:txBody>
          </p:sp>
        </p:grpSp>
        <p:grpSp>
          <p:nvGrpSpPr>
            <p:cNvPr id="4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诉讼解决</a:t>
                </a:r>
                <a:endParaRPr/>
              </a:p>
            </p:txBody>
          </p:sp>
          <p:sp>
            <p:nvSpPr>
              <p:cNvPr id="4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将纠纷提交法院，通过司法程序解决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具有法律效力，保障当事人的合法权益</a:t>
                </a:r>
                <a:endParaRPr/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夫妻财产纠纷的解决途径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子女抚养与教育制度</a:t>
            </a:r>
            <a:endParaRPr/>
          </a:p>
        </p:txBody>
      </p:sp>
      <p:sp>
        <p:nvSpPr>
          <p:cNvPr id="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抚养权</a:t>
                </a:r>
                <a:endParaRPr/>
              </a:p>
            </p:txBody>
          </p:sp>
          <p:sp>
            <p:nvSpPr>
              <p:cNvPr id="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根据子女的年龄、双方经济状况等因素，确定抚养权归属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抚养权归属的原则：有利于子女成长、保障子女权益</a:t>
                </a:r>
                <a:endParaRPr/>
              </a:p>
            </p:txBody>
          </p:sp>
          <p:sp>
            <p:nvSpPr>
              <p:cNvPr id="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探望权</a:t>
                </a:r>
                <a:endParaRPr/>
              </a:p>
            </p:txBody>
          </p:sp>
          <p:sp>
            <p:nvSpPr>
              <p:cNvPr id="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离婚后，不直接抚养子女的一方享有探望子女的权利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探望权的方式、时间等由双方协商确定，协商不成时，由法院判决</a:t>
                </a:r>
                <a:endParaRPr/>
              </a:p>
            </p:txBody>
          </p:sp>
          <p:sp>
            <p:nvSpPr>
              <p:cNvPr id="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子女的抚养权与探望权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https://d.book118.com/497153131005006044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婚姻家庭法：权益保护与纠纷解决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2024-09-18T03:08:21.709</cp:lastPrinted>
  <dcterms:created xsi:type="dcterms:W3CDTF">2024-09-17T19:08:21Z</dcterms:created>
  <dcterms:modified xsi:type="dcterms:W3CDTF">2024-09-17T19:08:23Z</dcterms:modified>
</cp:coreProperties>
</file>