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0755C-9DD6-4431-AF73-1EA50243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92D97-706A-492A-A422-13DE9B97D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C190-3491-4DFA-AD50-283BFD30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28461-A837-4266-9C66-7488A477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2D951-0872-4ADC-A7F9-048CED00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1405F-904C-452C-AB0D-8A4B34B1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323CE-6D33-4D8E-A039-88C6FE65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7FEE0-83DC-4B0D-A004-6C61EBFB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99A97-7DBF-4BDB-9877-3613F3FF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38ABF-95FF-41B9-87FE-6066AFF8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1ED79-7AC8-4666-8F7E-11986A3F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4020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质量管理的合规性和法律责任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质量管理合规性概述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法律责任在质量管理中的应用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质量管理合规性与法律责任的互动关系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企业如何确保质量管理的合规性和履行法律责任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和市场竞争的加剧，企业面临着越来越严格的法规和合规要求。质量管理作为企业核心竞争力的重要组成部分，其合规性不仅关系到企业的声誉和品牌形象，还涉及到企业的法律责任和经济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强调合规性的重要性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不合规的质量管理可能导致企业面临重大的法律风险，包括罚款、召回、刑事责任等。加强质量管理的合规性有助于降低法律风险，保护企业的合法权益。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应对法律风险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质量管理法规和标准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介绍国内外相关的质量管理法规和标准，如ISO 9001质量管理体系标准、GMP（良好生产规范）等，以及企业在实践中需要遵守的具体规定。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阐述企业在质量管理方面的合规性实践，包括制定和执行质量管理计划、建立和实施质量管理体系、进行内部审核和外部认证等方面的经验和做法。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分析企业在质量管理方面可能面临的法律责任和风险，如产品质量责任、消费者权益保护责任等，以及相应的风险管理措施和应对策略。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探讨企业在质量管理合规性方面的持续改进和未来发展方向，如加强法规培训、完善质量管理体系、推动技术创新等，以不断提升企业的质量管理水平和竞争力。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质量管理合规性概述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30" r="15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合规性指的是企业或个人在经营活动中遵守相关法律法规、行业标准及内部规章制度的要求，确保其行为与这些要求保持一致。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合规性是企业稳健发展的基石，有助于维护市场秩序，保护消费者利益，降低企业法律风险，提升企业形象和信誉。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质量管理合规性的原则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以法律法规为准绳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质量管理合规性的首要原则是严格遵守国家和地方的法律法规，确保企业经营活动合法。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遵循行业标准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行业标准是行业内公认的行为准则，企业应遵循相关行业标准，确保产品和服务质量达到行业认可水平。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强化内部管理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企业应建立完善的内部管理制度，规范生产、销售、服务等各个环节，确保企业运营符合内部规章制度的要求。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95" r="126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企业应构建完善的合规性管理体系，包括制定合规性目标、明确管理职责、建立风险评估和应对机制等。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建立合规性管理体系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企业应定期开展合规性培训，提高员工的合规意识和能力，确保员工行为符合企业和法律法规的要求。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加强合规性培训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企业应定期对自身经营活动的合规性进行检查，发现问题及时整改，确保企业始终保持在合规的轨道上运行。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定期进行合规性检查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企业应建立违规举报机制，鼓励员工和社会公众对企业违规行为进行举报，以便企业及时发现并纠正问题。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建立违规举报机制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质量管理合规性的实践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法律责任在质量管理中的应用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法律责任是指因违反法律、法规或合同规定而需要承担的法律后果，包括民事责任、行政责任和刑事责任。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违法行为的性质和严重程度，法律责任可分为民事责任、行政责任和刑事责任。民事责任是指因违反民事法律规定而需要承担的责任，如赔偿损失等；行政责任是指因违反行政法律规定而需要承担的责任，如罚款、吊销执照等；刑事责任是指因违反刑事法律规定而需要承担的责任，如判刑、罚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质量管理法律责任的来源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质量管理的法律责任主要来源于《产品质量法》、《消费者权益保护法》等相关法律法规，以及企业与消费者之间的合同约定。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质量管理中的法律责任类型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在质量管理中，企业可能需要承担的法律责任包括因产品质量问题导致的民事责任、因违反质量监管规定导致的行政责任，以及因生产、销售伪劣产品等严重违法行为导致的刑事责任。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94" r="13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质量管理中的法律责任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https://d.book118.com/497154020043006030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2024-09-01T20:42:17.697</cp:lastPrinted>
  <dcterms:created xsi:type="dcterms:W3CDTF">2024-09-01T12:42:17Z</dcterms:created>
  <dcterms:modified xsi:type="dcterms:W3CDTF">2024-09-01T12:42:19Z</dcterms:modified>
</cp:coreProperties>
</file>