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17BFDB-9720-42C4-8E97-F113BD51A6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5088B8-F54B-4445-8F42-7F8B3FFE06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6D3F68-4534-43E7-A248-CA52982731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018937-B632-43AA-A779-58913F28A1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8DAAE4-9EAA-458F-93EF-26A4672DCB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F05B951-B766-42A3-84C0-EBC4D6D0FC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BDDC895-9DE9-4063-848C-16DF22629D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D2080A-DE3D-4DAA-9FA2-CC121A60A5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4AE3E3-09F5-43D6-BCED-038ECB0E0D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77B378-468A-4B70-8949-A023D1E4B2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0E19F9-285D-481E-B019-156DED6420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715402113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3807625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350895" y="3807625"/>
            <a:ext cx="1971010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营销管理发展前景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营销管理概述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营销管理的发展趋势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营销管理的未来挑战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营销管理的战略转型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营销管理的实践案例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营销管理是指企业识别、预测并满足消费者需求和愿望的管理过程，旨在实现企业目标。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以消费者为中心、注重市场调研、强调竞争导向、个性化与差异化、注重品牌与形象。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营销管理的定义与特点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营销管理的特点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营销管理的定义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提升企业竞争力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有效的营销管理能够更好地满足消费者需求，提高市场份额和品牌知名度，从而增强企业竞争力。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促进企业成长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通过有效的营销管理，企业能够更好地开拓市场、增加销售收入和利润，从而促进企业成长。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提升消费者满意度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营销管理的核心是以消费者为中心，通过了解消费者需求和期望，提供更好的产品和服务，提升消费者满意度。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379" r="13379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986" r="10986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传统营销阶段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现代营销阶段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数字营销阶段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社交媒体营销阶段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营销管理的历史与发展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以产品为中心，强调生产和销售。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利用数字技术和互联网，实现精准定位和个性化服务。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以消费者为中心，强调市场调研和品牌建设。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利用社交媒体平台，实现与消费者的互动和沟通。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营销管理的发展趋势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随着消费者需求的多样化，个性化营销成为企业满足不同客户需求的有效手段。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个性化营销是指企业根据每个消费者的独特需求和偏好，制定个性化的产品、服务和营销策略。通过大数据和人工智能技术，企业可以更准确地了解消费者需求，提供定制化的产品和服务，提高客户满意度和忠诚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个性化营销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数字化技术的发展使得数字化营销成为主流趋势，为企业提供了更广阔的市场和更高效的营销手段。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数字化营销利用互联网、移动设备、社交媒体等数字化渠道，实现精准定位、实时互动、数据分析和个性化服务。企业可以通过数字化营销降低成本、提高效率、扩大品牌影响力，与消费者建立更紧密的联系。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数字化营销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社交媒体平台的普及为企业提供了新的营销渠道，社交媒体营销成为企业推广品牌和产品的重要手段。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交媒体营销利用社交媒体平台的特点，通过内容分享、互动交流、社群运营等方式，吸引目标客户、提高品牌知名度和销售额。企业需要制定有针对性的社交媒体营销策略，与目标客户建立长期稳定的互动关系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内容营销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内容营销通过创造有价值的内容吸引消费者，成为企业提升品牌形象和客户忠诚度的有效方式。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内容营销涉及多种形式，如文章、视频、音频等，通过提供有趣、有用、有情感的内容，吸引消费者的关注和信任。企业需要制定长期的内容营销计划，持续创造高质量的内容，与消费者建立深度联系。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数据驱动的营销利用数据分析和挖掘技术，实现精准定位和个性化服务，提高营销效果和客户满意度。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数据驱动的营销通过收集和分析消费者数据，了解消费者需求和行为特征，制定个性化的产品、服务和营销策略。同时，数据驱动的营销还可以通过实时监测和分析数据，优化营销策略和提高营销效果。企业需要建立完善的数据收集和分析系统，提高数据驱动的营销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数据驱动的营销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营销管理的未来挑战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  <a:headEnd type="oval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随着消费者需求的多样化，营销管理需要更加关注消费者的个性化需求，提供定制化的产品和服务。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消费者更加注重个性化和定制化需求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随着社交媒体和移动互联网的普及，消费者获取信息的渠道更加广泛，营销管理需要更加注重线上线下的整合传播。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消费者获取信息的渠道更加广泛</a:t>
            </a:r>
          </a:p>
        </p:txBody>
      </p:sp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消费者行为的改变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https://d.book118.com/497154021135006042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2024-09-16T04:21:09.495</cp:lastPrinted>
  <dcterms:created xsi:type="dcterms:W3CDTF">2024-09-15T20:21:09Z</dcterms:created>
  <dcterms:modified xsi:type="dcterms:W3CDTF">2024-09-15T20:21:11Z</dcterms:modified>
</cp:coreProperties>
</file>