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DCCD4-B5E1-4299-9768-823FC1878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0A2A0-0E30-4A9A-9671-76E897CD9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12DE4-1800-4DFB-B55B-E0329330D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40F55-F8AC-49B2-B0FD-338C37FDA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5D66A4-5213-42B1-A673-BEEBD0E78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8ECB82-869A-4040-B650-3D33A0938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032A6-F2F5-4D3D-AD64-18D8515B2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C71FE-5EF6-40C7-BCB1-298E37174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5D835-8D73-4DCC-892B-C3963C0AB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E0618-FBD5-41EA-B10F-CEF0B340D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328C6-0C90-486A-8A0A-A4994FEB1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54030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食品安全管理体系的生态系统构建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生态系统构建理念与原则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食品安全管理体系核心要素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生态系统构建路径与方法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生态系统运行机制与保障措施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近年来，食品安全问题不断出现，如农药残留、重金属超标、微生物污染等，严重威胁着消费者的健康和生命安全。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各国政府纷纷出台严格的食品安全法规和政策，要求企业建立有效的食品安全管理体系，确保食品的质量和安全。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消费者对食品安全的关注度不断提高，对食品的质量和安全要求也越来越高，需要企业建立更加完善的食品安全管理体系。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87" r="2958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食品安全问题频发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法规政策不断完善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消费者需求日益提高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社会共治机制缺失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目前，食品安全管理主要由政府和企业负责，缺乏广泛的社会参与和监督，导致一些潜在的安全问题无法及时发现和处理。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许多企业的食品安全管理体系存在缺陷，如缺乏有效的监控措施、溯源体系不健全等，导致食品安全问题无法及时发现和处理。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技术手段落后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一些企业缺乏先进的检测技术和设备，无法对食品中的有害物质进行准确检测，难以保证食品的安全性。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供应链风险加大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随着全球化进程的加快，食品供应链越来越复杂，涉及多个环节和多个主体，任何一个环节出现问题都可能导致整个供应链的食品安全风险加大。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生态系统构建理念与原则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整体性理念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将食品安全管理体系视为一个整体，各组成部分相互关联、相互作用，共同维护食品安全。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食品安全管理体系应随着内外部环境的变化而不断调整和优化，保持动态平衡。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食品安全管理体系应对外开放，与相关方进行充分沟通和合作，共同提升食品安全水平。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生态系统构建理念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867" r="238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构建食品安全管理体系时应遵循系统性原则，确保各组成部分的协调一致和整体效能。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食品安全管理体系应注重风险预防，通过风险评估、监测和预警等手段，及时发现并控制食品安全风险。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风险预防原则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食品安全管理体系应不断追求改进，通过定期评估、审计和反馈等方式，不断完善和优化管理体系。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构建食品安全管理体系时应广泛吸纳各方参与，包括政府、企业、消费者等，形成多元化的治理格局。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生态系统构建原则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食品安全管理体系核心要素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法规标准体系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制定和完善食品安全相关法律法规，明确各方责任和义务，为食品安全管理提供法制保障。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建立食品安全国家标准、行业标准和企业标准体系，规范食品生产经营行为，确保食品安全质量。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加强政府部门的食品安全监管职责，完善监管机制，加大执法力度，确保食品安全监管的有效性。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建立健全食品安全检验检测体系，提高检验检测能力和水平，为食品安全监管提供科学依据。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检验检测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食品生产经营企业应建立完善的内部管理制度，加强员工培训，提高食品安全意识和能力。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企业应建立严格的质量控制体系，确保原材料采购、生产加工、储存运输等各环节符合食品安全标准。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企业自律体系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鼓励社会各界积极参与食品安全监督，发挥媒体、消费者等社会力量的监督作用，形成社会共治的良好氛围。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加强食品安全信息公开力度，及时发布食品安全相关信息，保障公众的知情权和监督权。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社会共治体系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生态系统构建路径与方法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设立专门的监管机构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成立专门的食品安全监管机构，负责食品安全的日常监管和应急处置，确保食品安全监管的专业性和有效性。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加强食品安全标准建设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制定科学合理的食品安全标准，及时更新标准内容，为食品生产和加工提供明确的操作规范。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制定完善的法律法规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政府应制定全面、系统的食品安全法律法规，明确各方责任，为食品安全管理提供法制保障。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政府层面路径与方法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https://d.book118.com/497154030066006033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2024-09-06T22:20:12.048</cp:lastPrinted>
  <dcterms:created xsi:type="dcterms:W3CDTF">2024-09-06T14:20:12Z</dcterms:created>
  <dcterms:modified xsi:type="dcterms:W3CDTF">2024-09-06T14:20:14Z</dcterms:modified>
</cp:coreProperties>
</file>