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9C566-3C6F-4A89-AE91-2D09A1C02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C6BC2-A3C0-4EAA-8048-7F0EDEB8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E36CE-1636-4D46-8AB7-A08BC60E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76B65-D83A-4DDE-B59A-AB8B0F07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643C5-8F03-48C3-A6FA-F43FA12E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51D81-2F32-48E6-B18D-90B909748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0674F-676F-4EF1-B714-25184685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AABAB-F143-42AF-B6D9-C349F3BB9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8C53D-6D2F-40E8-BCCC-5CB722C6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58FEB-4DE4-41E5-B0CE-8AFE0AD94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482B2-F906-4944-8F6B-BEF92FB5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414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大学安全教育人身安全篇课件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人身安全概述与重要性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防范暴力伤害与自我保护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防范性侵害与自我保护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校园火灾事故预防与应对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交通安全与出行注意事项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人身安全概述与重要性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指个人的生命、健康、身体等方面的安全，是个人最基本、最重要的安全需求。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保障个人生命权和健康权，维护个人尊严和价值，促进社会和谐与稳定。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校园内相对封闭，人员构成单一，治安状况相对较好，但也存在安全隐患，如校园暴力、盗窃等。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校园外环境复杂多变，人员构成复杂，治安状况相对较差，存在各种安全隐患，如交通事故、抢劫等。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校园内外环境分析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500" b="5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时刻保持警惕，不轻信他人，不随意透露个人信息。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严格遵守学校的各项规章制度，不参与违法违纪活动。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了解各种安全隐患和应对方法，掌握基本的防身技能和急救知识。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遇到危险时保持冷静，及时报警或寻求帮助，学会自我保护和自救。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防范暴力伤害与自我保护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留意校园及周边的安全状况，特别关注偏僻、照明不足的区域。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谨慎选择社交活动和交友对象，避免与不良分子接触。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注意个人信息的保护，避免在社交媒体上泄露过多个人信息，警惕网络诈骗和恶意攻击。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遇到暴力事件时，保持冷静和理智，不要惊慌失措。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000" r="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迅速观察周围环境，判断是否存在逃生机会或求助途径。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根据实际情况采取适当的应对措施，如躲避、报警或寻求他人帮助等。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应对暴力事件策略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掌握基本的防身技巧和自卫方法，如拳击、踢腿等。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学习防身术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在合法合规的前提下，可以携带一些防身工具，如防狼喷雾、电击器等。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携带防身工具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尽量避免在夜间单独外出或前往不安全的地方。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避免夜间单独行动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时刻保持警惕，加强安全防范意识，不轻信陌生人。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防范性侵害与自我保护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包括强奸、猥亵、性骚扰等，可能发生在校园内外，施害者可能是陌生人或熟人。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性侵害会给受害者带来严重的身体和心理创伤，甚至影响一生。受害者可能面临怀孕、性病感染等风险，同时产生自卑、抑郁、焦虑等心理问题。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了解性侵害类型及危害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时刻保持警惕，不轻信他人，避免独自前往不安全的地方。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加强自我保护能力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对于不合适的请求或邀请，要勇敢地说“不”，并坚决离开危险环境。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学习防身技巧，如女子防身术等，以便在紧急情况下保护自己。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遇到危险时，及时向周围的人求助或报警。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预防性侵害措施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74" r="2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尽可能保留与性侵害相关的证据，如衣物、伤痕、聊天记录等。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保留证据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立即向警方报案，并提供相关证据和线索。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尽快前往医院接受检查和治疗，确保身体健康。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寻求医疗帮助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寻求专业心理辅导师或相关机构的帮助，进行心理疏导和康复。同时，家人和朋友的支持也非常重要。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心理辅导与支持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遭受性侵害后处理方法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https://d.book118.com/497154140016006035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2024-09-09T09:20:56.752</cp:lastPrinted>
  <dcterms:created xsi:type="dcterms:W3CDTF">2024-09-09T01:20:56Z</dcterms:created>
  <dcterms:modified xsi:type="dcterms:W3CDTF">2024-09-09T01:20:59Z</dcterms:modified>
</cp:coreProperties>
</file>