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25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A99FB-69C3-435A-B472-222C56A41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0DF5E-015A-4416-89EC-22307297F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4E8AE-A031-4C44-B933-CFA70C265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0D686-700F-474B-8EAA-FD1055537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A3C2C4-FB18-4C6B-8C56-B63A6C518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B5817A-2929-4545-BF86-2CA6F099E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17B895-063B-4790-9B85-FA8E3E733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B4FFB-E540-48D5-8D8C-0CF4D364B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879AD-E4F4-435F-9A8E-CC7158210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421E4-91F9-498D-B0C9-5607D1D11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ACF96-032E-42B4-8DCF-A361E3E2E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245" r:id="rId2"/>
    <p:sldLayoutId id="2147486246" r:id="rId3"/>
    <p:sldLayoutId id="2147486247" r:id="rId4"/>
    <p:sldLayoutId id="2147486248" r:id="rId5"/>
    <p:sldLayoutId id="2147486249" r:id="rId6"/>
    <p:sldLayoutId id="2147486250" r:id="rId7"/>
    <p:sldLayoutId id="2147486251" r:id="rId8"/>
    <p:sldLayoutId id="2147486252" r:id="rId9"/>
    <p:sldLayoutId id="2147486253" r:id="rId10"/>
    <p:sldLayoutId id="214748625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560222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客户直销专员2023年工作总结及2024年规划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个人成长与收获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工作中遇到的问题和解决方案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对产品或服务的建议和意见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2024年工作规划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销售业绩回顾</a:t>
            </a:r>
            <a:endParaRPr lang="zh-CN" altLang="en-US"/>
          </a:p>
        </p:txBody>
      </p:sp>
      <p:sp>
        <p:nvSpPr>
          <p:cNvPr id="1048876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8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2023年销售额：具体数字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同比增长率：具体数字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8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主要销售渠道：线上/线下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主要销售产品：具体产品名称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客户满意度：具体数字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销售团队表现：优秀/良好/一般/较差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客户维护与拓展</a:t>
            </a:r>
            <a:endParaRPr lang="zh-CN" altLang="en-US"/>
          </a:p>
        </p:txBody>
      </p:sp>
      <p:sp>
        <p:nvSpPr>
          <p:cNvPr id="10489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客户维护：定期回访，了解客户需求，提供个性化服务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客户拓展：通过线上线下渠道，寻找潜在客户，提高客户转化率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客户满意度：收集客户反馈，改进服务质量，提高客户满意度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客户关系管理：建立客户档案，定期更新，维护良好的客户关系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营销策略实施</a:t>
            </a:r>
            <a:endParaRPr lang="zh-CN" altLang="en-US"/>
          </a:p>
        </p:txBody>
      </p:sp>
      <p:sp>
        <p:nvSpPr>
          <p:cNvPr id="10490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客户服务：提供优质的售前、售中和售后服务，提高客户满意度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数据分析：对客户数据进行分析，了解客户需求和市场趋势，优化营销策略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客户分类：根据客户需求、购买力等因素进行分类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营销活动：开展线上线下营销活动，提高品牌知名度和客户粘性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906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团队协作：与团队成员紧密合作，共同完成工作任务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沟通技巧：提高沟通技巧，有效传达信息，解决问题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团队建设：组织团队建设活动，增强团队凝聚力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跨部门协作：加强与其他部门的沟通与协作，提高工作效率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个人成长与收获</a:t>
            </a:r>
            <a:endParaRPr lang="zh-CN" altLang="en-US"/>
          </a:p>
        </p:txBody>
      </p:sp>
      <p:sp>
        <p:nvSpPr>
          <p:cNvPr id="104912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专业知识与技能提升</a:t>
            </a:r>
            <a:endParaRPr lang="zh-CN" altLang="en-US"/>
          </a:p>
        </p:txBody>
      </p:sp>
      <p:sp>
        <p:nvSpPr>
          <p:cNvPr id="10491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学习了客户关系管理、销售技巧等专业知识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掌握了数据分析、市场调研等工具和方法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提高了团队协作、项目管理等能力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提升了沟通能力、谈判技巧等技能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解决问题的能力提升</a:t>
            </a:r>
            <a:endParaRPr lang="zh-CN" altLang="en-US"/>
          </a:p>
        </p:txBody>
      </p:sp>
      <p:sp>
        <p:nvSpPr>
          <p:cNvPr id="104921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学会了如何制定有效的工作计划，提高工作效率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增强了团队协作能力，能够更好地与团队成员合作解决问题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面对客户问题，能够快速分析并提出解决方案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提高了沟通技巧，能够更好地与客户进行交流和协商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沟通与表达能力提升</a:t>
            </a:r>
            <a:endParaRPr lang="zh-CN" altLang="en-US"/>
          </a:p>
        </p:txBody>
      </p:sp>
      <p:sp>
        <p:nvSpPr>
          <p:cNvPr id="104927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提高了语言表达能力，能够清晰、准确地表达自己的观点和想法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学习并掌握了多种沟通技巧，如倾听、提问、反馈等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学会了如何有效地与客户进行沟通，了解客户的需求和期望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提高了团队协作能力，能够与团队成员进行有效的沟通和协作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团队协作能力提升</a:t>
            </a:r>
            <a:endParaRPr lang="zh-CN" altLang="en-US"/>
          </a:p>
        </p:txBody>
      </p:sp>
      <p:sp>
        <p:nvSpPr>
          <p:cNvPr id="104932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参与团队活动，增强团队凝聚力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参与团队培训，提升团队协作技能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学习团队沟通技巧，提高团队协作效率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参与团队项目，提升团队协作能力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工作中遇到的问题和解决方案</a:t>
            </a:r>
            <a:endParaRPr lang="zh-CN" altLang="en-US"/>
          </a:p>
        </p:txBody>
      </p:sp>
      <p:sp>
        <p:nvSpPr>
          <p:cNvPr id="104938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https://d.book118.com/497156022201006030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宋体</vt:lpstr>
      <vt:lpstr>Office Theme</vt:lpstr>
      <vt:lpstr>客户直销专员2023年工作总结及2024年规划</vt:lpstr>
      <vt:lpstr>目录</vt:lpstr>
      <vt:lpstr>添加章节标题</vt:lpstr>
      <vt:lpstr>2023年工作总结</vt:lpstr>
      <vt:lpstr>销售业绩回顾</vt:lpstr>
      <vt:lpstr>客户维护与拓展</vt:lpstr>
      <vt:lpstr>营销策略实施</vt:lpstr>
      <vt:lpstr>团队协作与沟通</vt:lpstr>
      <vt:lpstr>个人成长与收获</vt:lpstr>
      <vt:lpstr>专业知识与技能提升</vt:lpstr>
      <vt:lpstr>解决问题的能力提升</vt:lpstr>
      <vt:lpstr>沟通与表达能力提升</vt:lpstr>
      <vt:lpstr>团队协作能力提升</vt:lpstr>
      <vt:lpstr>工作中遇到的问题和解决方案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2024-09-02T21:12:25.919</cp:lastPrinted>
  <dcterms:created xsi:type="dcterms:W3CDTF">2024-09-02T13:12:25Z</dcterms:created>
  <dcterms:modified xsi:type="dcterms:W3CDTF">2024-09-02T13:12:28Z</dcterms:modified>
</cp:coreProperties>
</file>