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3C5DB-51F3-4C94-83EB-1FB63D2FB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F2929-105B-4727-81A2-B4F10DA04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F5E0D-5150-4AD9-A9D0-A63E7C38D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BCE75-7401-4B70-9487-E8D08BB8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C91BC-6326-4E94-B636-1720CD274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85463-8A39-457C-B9F4-7D44C43E1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AF4787-938F-4BD5-AC3D-EB9169DFC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01507-C5B4-4A28-9575-399CD56B5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CB47A-572F-4AB8-81C0-DB78E3B5F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E3846-4123-4196-98B9-91E08C125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9F3A3-E0B6-4F06-AAB0-5C7DA0CA9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60063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离婚协议书中的夫妻关系解除后的财产分配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夫妻关系解除后财产分配原则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夫妻共同财产认定及分割方法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个人财产保护与继承问题探讨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债务处理与责任划分问题解答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子女抚养费用安排及执行监督机制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离婚协议书是夫妻双方自愿离婚并就财产分配、子女抚养等问题达成协议的书面文件。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其作用在于明确双方离婚后的权利和义务，避免后续纠纷，保障各自的合法权益。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83" r="317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适用范围包括夫妻共同财产的分配、债务的承担、子女的抚养等离婚相关事宜。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离婚协议书经双方签字、盖章后具有法律效力，双方必须遵守协议内容。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公平、合理、自愿、合法，确保双方权益得到平等保障。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明确财产范围、准确描述财产状况、合理分配财产、明确债务承担、考虑子女抚养问题、遵循法律程序等。同时，建议寻求专业律师的帮助，以确保协议书的合法性和有效性。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编写原则与注意事项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夫妻关系解除后财产分配原则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30" b="2530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财产分配应当公平合理，避免一方在离婚后陷入经济困境。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双方应当共同协商，按照各自对家庭的贡献、婚姻期间的共同财产积累等因素进行财产分配。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如果双方无法协商一致，可以寻求专业律师或调解机构的帮助，以达成公平合理的财产分配方案。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公平合理原则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在财产分配中，应优先考虑子女的权益，确保他们的生活和教育得到保障。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女方在婚姻中往往承担更多的家庭责任，因此在财产分配时应适当照顾女方的权益。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如果女方在离婚后生活困难，男方应当给予适当的经济帮助。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照顾子女和女方权益原则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财产分配应当尊重当事人的意愿，双方可以自主协商并达成一致意见。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如果双方已经就财产分配问题达成协议，应当在离婚协议书中明确约定，以便双方共同遵守。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在尊重当事人意愿的同时，也应当确保协议内容合法、公平、合理，不损害国家、集体和他人的合法权益。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尊重当事人意愿原则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夫妻共同财产认定及分割方法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包括工资、奖金、经营收益等。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婚姻期间共同取得的财产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如婚前房产在婚后共同还贷或增值部分。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婚前财产转化为共同财产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除非明确指定给一方，否则视为共同财产。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赠与或继承的财产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如知识产权收益等。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其他应归共同所有的财产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夫妻共同财产认定标准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协议分割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判决分割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实物分割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变价分割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夫妻共同财产分割方式选择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对于可分割的财产，如房产、车辆等，可进行实物分割。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若无法达成协议，可向法院起诉，由法院根据具体情况判决分割。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双方自愿协商，达成一致意见后进行分割。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对于不可分割的财产，如股权等，可进行变价处理后分割价款。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https://d.book118.com/497160063063006044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2024-09-18T20:58:42.969</cp:lastPrinted>
  <dcterms:created xsi:type="dcterms:W3CDTF">2024-09-18T12:58:42Z</dcterms:created>
  <dcterms:modified xsi:type="dcterms:W3CDTF">2024-09-18T12:58:44Z</dcterms:modified>
</cp:coreProperties>
</file>