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7048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98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7EC86F-3D7C-4801-B4A2-0C0B8815D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27D8DF-7E66-4359-B969-5733CFEAB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548C80-88B4-49E9-88C8-3DB61B258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19AA89-D632-42DC-829C-8B20509EA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A6B610-F1EC-4D7E-B0B5-40C21FC94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A900C1-15B2-446D-8CEF-0D8842177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D1E4A7-AB79-4263-8838-CB1A79A0B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4818C1-F07A-426D-BE86-B5AC62150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DBC99D-8D66-40DD-8900-05CC57C91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0C4C7A-8858-44C4-84BD-6B126B317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559D49-FC13-485E-87E2-576CF1644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2429510"/>
            <a:ext cx="10515600" cy="1249045"/>
          </a:xfrm>
          <a:noFill/>
        </p:spPr>
        <p:txBody>
          <a:bodyPr wrap="square" rtlCol="0" anchor="t">
            <a:normAutofit/>
          </a:bodyPr>
          <a:lstStyle>
            <a:lvl1pPr>
              <a:defRPr lang="zh-CN" altLang="en-US" sz="720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lt"/>
              </a:defRPr>
            </a:lvl1pPr>
          </a:lstStyle>
          <a:p>
            <a:pPr marL="0" lvl="0" defTabSz="1218565"/>
            <a:r>
              <a:rPr sz="6000">
                <a:sym typeface="+mn-ea"/>
              </a:rPr>
              <a:t>单击此处编辑母版标题样式</a:t>
            </a:r>
            <a:endParaRPr lang="zh-CN" altLang="en-US" sz="60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lt"/>
            </a:endParaRPr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904875" y="939800"/>
            <a:ext cx="10515600" cy="1248410"/>
          </a:xfrm>
          <a:noFill/>
        </p:spPr>
        <p:txBody>
          <a:bodyPr wrap="square" rtlCol="0" anchor="b">
            <a:normAutofit/>
          </a:bodyPr>
          <a:lstStyle>
            <a:lvl1pPr marL="0" indent="0">
              <a:buNone/>
              <a:defRPr lang="zh-CN" altLang="en-US" sz="18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/>
            <a:r>
              <a:rPr>
                <a:sym typeface="+mn-ea"/>
              </a:rPr>
              <a:t>单击此处编辑母版副标题样式</a:t>
            </a:r>
            <a:endParaRPr lang="zh-CN" altLang="en-US" b="1"/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8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 anchor="b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公司名占位符</a:t>
            </a:r>
            <a:endParaRPr lang="en-US" altLang="zh-CN" sz="18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署名占位符</a:t>
            </a:r>
            <a:endParaRPr lang="zh-CN" altLang="en-US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0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2" name="iconfont-10342-5064101"/>
          <p:cNvSpPr>
            <a:spLocks noChangeAspect="1"/>
          </p:cNvSpPr>
          <p:nvPr userDrawn="1">
            <p:custDataLst>
              <p:tags r:id="rId10"/>
            </p:custDataLst>
          </p:nvPr>
        </p:nvSpPr>
        <p:spPr>
          <a:xfrm>
            <a:off x="838198" y="384556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" descr="商务-红色-折纸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0" y="995680"/>
            <a:ext cx="4307840" cy="2914015"/>
          </a:xfrm>
        </p:spPr>
        <p:txBody>
          <a:bodyPr wrap="square" anchor="b">
            <a:normAutofit/>
          </a:bodyPr>
          <a:lstStyle>
            <a:lvl1pPr algn="ctr">
              <a:defRPr sz="72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0" y="3998595"/>
            <a:ext cx="4307840" cy="1729105"/>
          </a:xfrm>
        </p:spPr>
        <p:txBody>
          <a:bodyPr wrap="square" anchor="t">
            <a:normAutofit/>
          </a:bodyPr>
          <a:lstStyle>
            <a:lvl1pPr marL="0" indent="0" algn="ctr">
              <a:buNone/>
              <a:defRPr sz="2800" b="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商务-红色-折纸_0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 anchor="t" anchorCtr="0">
            <a:normAutofit/>
          </a:bodyPr>
          <a:lstStyle>
            <a:lvl1pPr algn="ctr">
              <a:defRPr sz="6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 anchor="b" anchorCtr="0">
            <a:normAutofit/>
          </a:bodyPr>
          <a:lstStyle>
            <a:lvl1pPr marL="0" indent="0" algn="ctr">
              <a:buNone/>
              <a:defRPr sz="5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10517505" cy="864235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835" y="360045"/>
            <a:ext cx="10516870" cy="864235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835" y="212725"/>
            <a:ext cx="10514965" cy="2973070"/>
          </a:xfr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1218565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92175" y="5288280"/>
            <a:ext cx="7315200" cy="894715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1443990" y="3674110"/>
            <a:ext cx="9910445" cy="1203960"/>
          </a:xfrm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0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86" name="iconfont-10342-5064101"/>
          <p:cNvSpPr>
            <a:spLocks noChangeAspect="1"/>
          </p:cNvSpPr>
          <p:nvPr userDrawn="1">
            <p:custDataLst>
              <p:tags r:id="rId9"/>
            </p:custDataLst>
          </p:nvPr>
        </p:nvSpPr>
        <p:spPr>
          <a:xfrm>
            <a:off x="838833" y="360324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红色-折纸_03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45"/>
            <a:ext cx="10515600" cy="864235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7038" r:id="rId2"/>
    <p:sldLayoutId id="2147507039" r:id="rId3"/>
    <p:sldLayoutId id="2147507040" r:id="rId4"/>
    <p:sldLayoutId id="2147507041" r:id="rId5"/>
    <p:sldLayoutId id="2147507042" r:id="rId6"/>
    <p:sldLayoutId id="2147507043" r:id="rId7"/>
    <p:sldLayoutId id="2147507044" r:id="rId8"/>
    <p:sldLayoutId id="2147507045" r:id="rId9"/>
    <p:sldLayoutId id="2147507046" r:id="rId10"/>
    <p:sldLayoutId id="214750704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gradFill>
            <a:gsLst>
              <a:gs pos="0">
                <a:schemeClr val="accent2">
                  <a:lumMod val="70000"/>
                  <a:lumOff val="30000"/>
                </a:schemeClr>
              </a:gs>
              <a:gs pos="35000">
                <a:schemeClr val="accent2"/>
              </a:gs>
              <a:gs pos="100000">
                <a:schemeClr val="accent1"/>
              </a:gs>
            </a:gsLst>
            <a:lin ang="30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tags" Target="../tags/tag90.xml" /><Relationship Id="rId16" Type="http://schemas.openxmlformats.org/officeDocument/2006/relationships/tags" Target="../tags/tag91.xml" /><Relationship Id="rId17" Type="http://schemas.openxmlformats.org/officeDocument/2006/relationships/tags" Target="../tags/tag92.xml" /><Relationship Id="rId18" Type="http://schemas.openxmlformats.org/officeDocument/2006/relationships/tags" Target="../tags/tag93.xml" /><Relationship Id="rId19" Type="http://schemas.openxmlformats.org/officeDocument/2006/relationships/tags" Target="../tags/tag94.xml" /><Relationship Id="rId2" Type="http://schemas.openxmlformats.org/officeDocument/2006/relationships/tags" Target="../tags/tag77.xml" /><Relationship Id="rId20" Type="http://schemas.openxmlformats.org/officeDocument/2006/relationships/tags" Target="../tags/tag95.xml" /><Relationship Id="rId21" Type="http://schemas.openxmlformats.org/officeDocument/2006/relationships/tags" Target="../tags/tag96.xml" /><Relationship Id="rId22" Type="http://schemas.openxmlformats.org/officeDocument/2006/relationships/tags" Target="../tags/tag9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160131110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429510"/>
            <a:ext cx="10515600" cy="1249045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湖南工业大学毕业设计</a:t>
            </a:r>
            <a:endParaRPr lang="zh-CN" altLang="en-US">
              <a:sym typeface="+mn-lt"/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904875" y="939800"/>
            <a:ext cx="10515600" cy="1248410"/>
          </a:xfrm>
        </p:spPr>
        <p:txBody>
          <a:bodyPr wrap="square">
            <a:normAutofit/>
          </a:bodyPr>
          <a:lstStyle/>
          <a:p>
            <a:r>
              <a:rPr lang="zh-CN" altLang="en-US" sz="2200"/>
              <a:t>XX,a click to unlimited possibilities</a:t>
            </a:r>
            <a:endParaRPr lang="zh-CN" altLang="en-US" sz="2200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>
            <a:normAutofit/>
          </a:bodyPr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08" name="@这不是阿燊"/>
          <p:cNvSpPr/>
          <p:nvPr>
            <p:custDataLst>
              <p:tags r:id="rId4"/>
            </p:custDataLst>
          </p:nvPr>
        </p:nvSpPr>
        <p:spPr>
          <a:xfrm>
            <a:off x="4644000" y="7562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4965310" y="8102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5905745" y="8102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毕业设计背景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4" name="@这不是阿燊"/>
          <p:cNvSpPr/>
          <p:nvPr>
            <p:custDataLst>
              <p:tags r:id="rId7"/>
            </p:custDataLst>
          </p:nvPr>
        </p:nvSpPr>
        <p:spPr>
          <a:xfrm>
            <a:off x="4644000" y="171132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8"/>
            </p:custDataLst>
          </p:nvPr>
        </p:nvSpPr>
        <p:spPr>
          <a:xfrm>
            <a:off x="4965310" y="176530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9"/>
            </p:custDataLst>
          </p:nvPr>
        </p:nvSpPr>
        <p:spPr>
          <a:xfrm>
            <a:off x="5905745" y="176530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选题与开题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@这不是阿燊"/>
          <p:cNvSpPr/>
          <p:nvPr>
            <p:custDataLst>
              <p:tags r:id="rId10"/>
            </p:custDataLst>
          </p:nvPr>
        </p:nvSpPr>
        <p:spPr>
          <a:xfrm>
            <a:off x="4644000" y="266636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4965310" y="272034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5905745" y="272034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研究方法和实验设计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6" name="@这不是阿燊"/>
          <p:cNvSpPr/>
          <p:nvPr>
            <p:custDataLst>
              <p:tags r:id="rId13"/>
            </p:custDataLst>
          </p:nvPr>
        </p:nvSpPr>
        <p:spPr>
          <a:xfrm>
            <a:off x="4644000" y="362140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序号"/>
          <p:cNvSpPr txBox="1"/>
          <p:nvPr>
            <p:custDataLst>
              <p:tags r:id="rId14"/>
            </p:custDataLst>
          </p:nvPr>
        </p:nvSpPr>
        <p:spPr>
          <a:xfrm>
            <a:off x="4965310" y="367538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15"/>
            </p:custDataLst>
          </p:nvPr>
        </p:nvSpPr>
        <p:spPr>
          <a:xfrm>
            <a:off x="5905745" y="367538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论文撰写和答辩准备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@这不是阿燊"/>
          <p:cNvSpPr/>
          <p:nvPr>
            <p:custDataLst>
              <p:tags r:id="rId16"/>
            </p:custDataLst>
          </p:nvPr>
        </p:nvSpPr>
        <p:spPr>
          <a:xfrm>
            <a:off x="4644000" y="457644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17"/>
            </p:custDataLst>
          </p:nvPr>
        </p:nvSpPr>
        <p:spPr>
          <a:xfrm>
            <a:off x="4965310" y="463042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项标题"/>
          <p:cNvSpPr txBox="1"/>
          <p:nvPr>
            <p:custDataLst>
              <p:tags r:id="rId18"/>
            </p:custDataLst>
          </p:nvPr>
        </p:nvSpPr>
        <p:spPr>
          <a:xfrm>
            <a:off x="5905745" y="463042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答辩与成绩评定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8" name="@这不是阿燊"/>
          <p:cNvSpPr/>
          <p:nvPr>
            <p:custDataLst>
              <p:tags r:id="rId19"/>
            </p:custDataLst>
          </p:nvPr>
        </p:nvSpPr>
        <p:spPr>
          <a:xfrm>
            <a:off x="4644000" y="55314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序号"/>
          <p:cNvSpPr txBox="1"/>
          <p:nvPr>
            <p:custDataLst>
              <p:tags r:id="rId20"/>
            </p:custDataLst>
          </p:nvPr>
        </p:nvSpPr>
        <p:spPr>
          <a:xfrm>
            <a:off x="4965310" y="55854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21"/>
            </p:custDataLst>
          </p:nvPr>
        </p:nvSpPr>
        <p:spPr>
          <a:xfrm>
            <a:off x="5905745" y="55854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总结与展望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https://d.book118.com/497160131110006031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9"/>
</p:tagLst>
</file>

<file path=ppt/tags/tag76.xml><?xml version="1.0" encoding="utf-8"?>
<p:tagLst xmlns:p="http://schemas.openxmlformats.org/presentationml/2006/main">
  <p:tag name="KSO_WM_BEAUTIFY_FLAG" val="#wm#"/>
  <p:tag name="KSO_WM_SLIDE_ID" val="custom20230983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1"/>
  <p:tag name="KSO_WM_UNIT_INDEX" val="1_1_1"/>
  <p:tag name="KSO_WM_UNIT_LAYERLEVEL" val="1_1_1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2"/>
  <p:tag name="KSO_WM_UNIT_INDEX" val="1_1_2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1"/>
  <p:tag name="KSO_WM_UNIT_INDEX" val="1_2_1"/>
  <p:tag name="KSO_WM_UNIT_LAYERLEVEL" val="1_1_1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2"/>
  <p:tag name="KSO_WM_UNIT_INDEX" val="1_2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1"/>
  <p:tag name="KSO_WM_UNIT_INDEX" val="1_3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2"/>
  <p:tag name="KSO_WM_UNIT_INDEX" val="1_3_2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1"/>
  <p:tag name="KSO_WM_UNIT_INDEX" val="1_4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2"/>
  <p:tag name="KSO_WM_UNIT_INDEX" val="1_4_2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1"/>
  <p:tag name="KSO_WM_UNIT_INDEX" val="1_5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2"/>
  <p:tag name="KSO_WM_UNIT_INDEX" val="1_5_2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1"/>
  <p:tag name="KSO_WM_UNIT_INDEX" val="1_6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2"/>
  <p:tag name="KSO_WM_UNIT_INDEX" val="1_6_2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2">
      <a:dk1>
        <a:srgbClr val="000000"/>
      </a:dk1>
      <a:lt1>
        <a:srgbClr val="FFFFFF"/>
      </a:lt1>
      <a:dk2>
        <a:srgbClr val="61514D"/>
      </a:dk2>
      <a:lt2>
        <a:srgbClr val="E7E6E6"/>
      </a:lt2>
      <a:accent1>
        <a:srgbClr val="E03835"/>
      </a:accent1>
      <a:accent2>
        <a:srgbClr val="E65235"/>
      </a:accent2>
      <a:accent3>
        <a:srgbClr val="EC6C36"/>
      </a:accent3>
      <a:accent4>
        <a:srgbClr val="F38736"/>
      </a:accent4>
      <a:accent5>
        <a:srgbClr val="F9A137"/>
      </a:accent5>
      <a:accent6>
        <a:srgbClr val="FFB31F"/>
      </a:accent6>
      <a:hlink>
        <a:srgbClr val="0563C1"/>
      </a:hlink>
      <a:folHlink>
        <a:srgbClr val="954F72"/>
      </a:folHlink>
    </a:clrScheme>
    <a:fontScheme name="自定义 8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3">
                <a:lumMod val="80000"/>
                <a:lumOff val="20000"/>
              </a:schemeClr>
            </a:gs>
            <a:gs pos="50000">
              <a:schemeClr val="accent2"/>
            </a:gs>
            <a:gs pos="100000">
              <a:schemeClr val="accent1"/>
            </a:gs>
          </a:gsLst>
          <a:lin ang="10800000" scaled="0"/>
        </a:gradFill>
        <a:ln w="28575">
          <a:noFill/>
        </a:ln>
      </a:spPr>
      <a:bodyPr anchor="ctr" anchorCtr="0" compatLnSpc="1" forceAA="0" fromWordArt="0" horzOverflow="overflow" numCol="1" rtlCol="0" spcCol="0" vert="horz" vertOverflow="overflow" wrap="square">
        <a:noAutofit/>
      </a:bodyPr>
      <a:lstStyle>
        <a:defPPr algn="ctr">
          <a:defRPr sz="16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rtlCol="0" wrap="square">
        <a:spAutoFit/>
      </a:bodyPr>
      <a:lstStyle>
        <a:defPPr>
          <a:defRPr altLang="en-US" b="1" lang="zh-CN">
            <a:gradFill>
              <a:gsLst>
                <a:gs pos="0">
                  <a:schemeClr val="accent2">
                    <a:lumMod val="70000"/>
                    <a:lumOff val="30000"/>
                  </a:schemeClr>
                </a:gs>
                <a:gs pos="35000">
                  <a:schemeClr val="accent2"/>
                </a:gs>
                <a:gs pos="100000">
                  <a:schemeClr val="accent1"/>
                </a:gs>
              </a:gsLst>
              <a:lin ang="3000000" scaled="0"/>
            </a:gra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微软雅黑</vt:lpstr>
      <vt:lpstr>Office Theme</vt:lpstr>
      <vt:lpstr>湖南工业大学毕业设计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2024-09-03T21:10:34.969</cp:lastPrinted>
  <dcterms:created xsi:type="dcterms:W3CDTF">2024-09-03T13:10:34Z</dcterms:created>
  <dcterms:modified xsi:type="dcterms:W3CDTF">2024-09-03T13:10:36Z</dcterms:modified>
</cp:coreProperties>
</file>