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8B8BFD-5C0A-46B9-BD54-E5020E83B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5F605-EE43-4565-92E7-01F16C4F1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D9F7A3-3608-4DF7-8C39-1E473F13B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5B182D-740B-4A12-B959-A292B0F424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8ADDBB-261B-4959-A486-0996647C72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942900-FDEE-45FB-908B-A4E63CBFE3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454EF8-E989-40D1-89C1-935146B469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28E6A1-2EE1-4F09-A38E-096ABC1DD7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5D1FEE-3C24-4B9A-BF78-521096C46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0BFBBD-C7D9-4C04-B2BB-1C9D238DE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139E4-AF2F-4F32-8CE5-D8657A8DC7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6016313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线上汽车保养价格策略研究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线上汽车保养价格制定原则
 线上汽车保养价格影响因素分析
 线上汽车保养价格定价模型构建
 线上汽车保养价格优化策略
 线上汽车保养价格波动监测
 线上汽车保养价格竞争态势分析
 线上汽车保养价格差异化策略
 线上汽车保养价格绩效评估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线上汽车保养价格制定原则</a:t>
            </a:r>
          </a:p>
        </p:txBody>
      </p:sp>
      <p:sp>
        <p:nvSpPr>
          <p:cNvPr id="3" name="Subtitle 2"/>
          <p:cNvSpPr>
            <a:spLocks noGrp="1"/>
          </p:cNvSpPr>
          <p:nvPr>
            <p:ph type="subTitle" idx="1"/>
          </p:nvPr>
        </p:nvSpPr>
        <p:spPr/>
        <p:txBody>
          <a:bodyPr/>
          <a:lstStyle/>
          <a:p>
            <a:r>
              <a:t>线上汽车保养价格策略研究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线上汽车保养价格制定原则</a:t>
            </a:r>
          </a:p>
        </p:txBody>
      </p:sp>
      <p:sp>
        <p:nvSpPr>
          <p:cNvPr id="3" name="Text Placeholder 2"/>
          <p:cNvSpPr>
            <a:spLocks noGrp="1"/>
          </p:cNvSpPr>
          <p:nvPr>
            <p:ph type="body" idx="1"/>
          </p:nvPr>
        </p:nvSpPr>
        <p:spPr/>
        <p:txBody>
          <a:bodyPr/>
          <a:lstStyle/>
          <a:p>
            <a:r>
              <a:t>竞争性定价</a:t>
            </a:r>
          </a:p>
        </p:txBody>
      </p:sp>
      <p:sp>
        <p:nvSpPr>
          <p:cNvPr id="4" name="Content Placeholder 3"/>
          <p:cNvSpPr>
            <a:spLocks noGrp="1"/>
          </p:cNvSpPr>
          <p:nvPr>
            <p:ph sz="half" idx="2"/>
          </p:nvPr>
        </p:nvSpPr>
        <p:spPr/>
        <p:txBody>
          <a:bodyPr/>
          <a:lstStyle/>
          <a:p>
            <a:r>
              <a:t>1. 调研竞争对手价格：了解竞争对手的汽车保养价格，并将其作为定价的基础。</a:t>
            </a:r>
          </a:p>
          <a:p>
            <a:r>
              <a:t>2. 提供有竞争力的价格：为了吸引顾客，线上汽车保养价格应该有竞争力，但不能低到没有利润。</a:t>
            </a:r>
          </a:p>
          <a:p>
            <a:r>
              <a:t>3. 考虑市场需求：在制定价格时，需要考虑市场需求和顾客的支付能力。</a:t>
            </a:r>
          </a:p>
        </p:txBody>
      </p:sp>
      <p:sp>
        <p:nvSpPr>
          <p:cNvPr id="5" name="Text Placeholder 4"/>
          <p:cNvSpPr>
            <a:spLocks noGrp="1"/>
          </p:cNvSpPr>
          <p:nvPr>
            <p:ph type="body" idx="3"/>
          </p:nvPr>
        </p:nvSpPr>
        <p:spPr/>
        <p:txBody>
          <a:bodyPr/>
          <a:lstStyle/>
          <a:p>
            <a:r>
              <a:t>成本导向定价</a:t>
            </a:r>
          </a:p>
        </p:txBody>
      </p:sp>
      <p:sp>
        <p:nvSpPr>
          <p:cNvPr id="6" name="Content Placeholder 5"/>
          <p:cNvSpPr>
            <a:spLocks noGrp="1"/>
          </p:cNvSpPr>
          <p:nvPr>
            <p:ph sz="half" idx="4"/>
          </p:nvPr>
        </p:nvSpPr>
        <p:spPr/>
        <p:txBody>
          <a:bodyPr/>
          <a:lstStyle/>
          <a:p>
            <a:r>
              <a:t>1. 计算成本：在制定价格时，需要计算汽车保养的成本，包括零件、人工和运营成本。</a:t>
            </a:r>
          </a:p>
          <a:p>
            <a:r>
              <a:t>2. 根据成本定价：线上汽车保养价格应该根据成本来定价，以确保利润。</a:t>
            </a:r>
          </a:p>
          <a:p>
            <a:r>
              <a:t>3. 考虑市场价格：在成本导向定价的基础上，也需要考虑市场价格，以确保价格具有竞争力。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线上汽车保养价格制定原则</a:t>
            </a:r>
          </a:p>
        </p:txBody>
      </p:sp>
      <p:sp>
        <p:nvSpPr>
          <p:cNvPr id="3" name="Text Placeholder 2"/>
          <p:cNvSpPr>
            <a:spLocks noGrp="1"/>
          </p:cNvSpPr>
          <p:nvPr>
            <p:ph type="body" idx="1"/>
          </p:nvPr>
        </p:nvSpPr>
        <p:spPr/>
        <p:txBody>
          <a:bodyPr/>
          <a:lstStyle/>
          <a:p>
            <a:r>
              <a:t>价值定价</a:t>
            </a:r>
          </a:p>
        </p:txBody>
      </p:sp>
      <p:sp>
        <p:nvSpPr>
          <p:cNvPr id="4" name="Content Placeholder 3"/>
          <p:cNvSpPr>
            <a:spLocks noGrp="1"/>
          </p:cNvSpPr>
          <p:nvPr>
            <p:ph sz="half" idx="2"/>
          </p:nvPr>
        </p:nvSpPr>
        <p:spPr/>
        <p:txBody>
          <a:bodyPr/>
          <a:lstStyle/>
          <a:p>
            <a:r>
              <a:t>1. 了解客户价值：在制定价格时，需要了解顾客对汽车保养的价值 perception。</a:t>
            </a:r>
          </a:p>
          <a:p>
            <a:r>
              <a:t>2. 提供超出客户期望的价值：线上汽车保养价格应该反映出提供的价值，并让顾客觉得物有所值。</a:t>
            </a:r>
          </a:p>
          <a:p>
            <a:r>
              <a:t>3. 创造差异化：线上汽车保养服务应该与竞争对手有所差异，以提高顾客的感知价值。</a:t>
            </a:r>
          </a:p>
        </p:txBody>
      </p:sp>
      <p:sp>
        <p:nvSpPr>
          <p:cNvPr id="5" name="Text Placeholder 4"/>
          <p:cNvSpPr>
            <a:spLocks noGrp="1"/>
          </p:cNvSpPr>
          <p:nvPr>
            <p:ph type="body" idx="3"/>
          </p:nvPr>
        </p:nvSpPr>
        <p:spPr/>
        <p:txBody>
          <a:bodyPr/>
          <a:lstStyle/>
          <a:p>
            <a:r>
              <a:t>心理定价</a:t>
            </a:r>
          </a:p>
        </p:txBody>
      </p:sp>
      <p:sp>
        <p:nvSpPr>
          <p:cNvPr id="6" name="Content Placeholder 5"/>
          <p:cNvSpPr>
            <a:spLocks noGrp="1"/>
          </p:cNvSpPr>
          <p:nvPr>
            <p:ph sz="half" idx="4"/>
          </p:nvPr>
        </p:nvSpPr>
        <p:spPr/>
        <p:txBody>
          <a:bodyPr/>
          <a:lstStyle/>
          <a:p>
            <a:r>
              <a:t>1. 整数定价：线上汽车保养价格应该采用整数定价，以使价格更具吸引力。</a:t>
            </a:r>
          </a:p>
          <a:p>
            <a:r>
              <a:t>2. 奇数定价：对于高端汽车保养服务，可以使用奇数定价，以传达出高价值的形象。</a:t>
            </a:r>
          </a:p>
          <a:p>
            <a:r>
              <a:t>3. 价格锚定：通过提供多种价格选项，可以引导顾客选择更高价格的服务。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线上汽车保养价格制定原则</a:t>
            </a:r>
          </a:p>
        </p:txBody>
      </p:sp>
      <p:sp>
        <p:nvSpPr>
          <p:cNvPr id="3" name="Text Placeholder 2"/>
          <p:cNvSpPr>
            <a:spLocks noGrp="1"/>
          </p:cNvSpPr>
          <p:nvPr>
            <p:ph type="body" idx="1"/>
          </p:nvPr>
        </p:nvSpPr>
        <p:spPr/>
        <p:txBody>
          <a:bodyPr/>
          <a:lstStyle/>
          <a:p>
            <a:r>
              <a:t>促销定价</a:t>
            </a:r>
          </a:p>
        </p:txBody>
      </p:sp>
      <p:sp>
        <p:nvSpPr>
          <p:cNvPr id="4" name="Content Placeholder 3"/>
          <p:cNvSpPr>
            <a:spLocks noGrp="1"/>
          </p:cNvSpPr>
          <p:nvPr>
            <p:ph sz="half" idx="2"/>
          </p:nvPr>
        </p:nvSpPr>
        <p:spPr/>
        <p:txBody>
          <a:bodyPr/>
          <a:lstStyle/>
          <a:p>
            <a:r>
              <a:t>1. 定期促销：线上汽车保养服务可以定期进行促销，以吸引顾客。</a:t>
            </a:r>
          </a:p>
          <a:p>
            <a:r>
              <a:t>2. 节日促销：在节假日期间，线上汽车保养服务可以提供特殊的促销活动。</a:t>
            </a:r>
          </a:p>
          <a:p>
            <a:r>
              <a:t>3. 忠诚度计划：为老顾客提供忠诚度计划，可以鼓励他们重复购买并享受折扣。</a:t>
            </a:r>
          </a:p>
        </p:txBody>
      </p:sp>
      <p:sp>
        <p:nvSpPr>
          <p:cNvPr id="5" name="Text Placeholder 4"/>
          <p:cNvSpPr>
            <a:spLocks noGrp="1"/>
          </p:cNvSpPr>
          <p:nvPr>
            <p:ph type="body" idx="3"/>
          </p:nvPr>
        </p:nvSpPr>
        <p:spPr/>
        <p:txBody>
          <a:bodyPr/>
          <a:lstStyle/>
          <a:p>
            <a:r>
              <a:t>动态定价</a:t>
            </a:r>
          </a:p>
        </p:txBody>
      </p:sp>
      <p:sp>
        <p:nvSpPr>
          <p:cNvPr id="6" name="Content Placeholder 5"/>
          <p:cNvSpPr>
            <a:spLocks noGrp="1"/>
          </p:cNvSpPr>
          <p:nvPr>
            <p:ph sz="half" idx="4"/>
          </p:nvPr>
        </p:nvSpPr>
        <p:spPr/>
        <p:txBody>
          <a:bodyPr/>
          <a:lstStyle/>
          <a:p>
            <a:r>
              <a:t>1. 根据需求定价：线上汽车保养价格可以根据需求进行调整，在需求高峰期提高价格，在需求低谷期降低价格。</a:t>
            </a:r>
          </a:p>
          <a:p>
            <a:r>
              <a:t>2. 根据时间定价：线上汽车保养价格可以根据时间进行调整，在非高峰时段提供更低的价格。</a:t>
            </a:r>
          </a:p>
          <a:p>
            <a:r>
              <a:t>3. 根据顾客特征定价：线上汽车保养价格可以根据顾客的特征进行调整，例如，为老顾客提供更低的价格。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线上汽车保养价格影响因素分析</a:t>
            </a:r>
          </a:p>
        </p:txBody>
      </p:sp>
      <p:sp>
        <p:nvSpPr>
          <p:cNvPr id="3" name="Subtitle 2"/>
          <p:cNvSpPr>
            <a:spLocks noGrp="1"/>
          </p:cNvSpPr>
          <p:nvPr>
            <p:ph type="subTitle" idx="1"/>
          </p:nvPr>
        </p:nvSpPr>
        <p:spPr/>
        <p:txBody>
          <a:bodyPr/>
          <a:lstStyle/>
          <a:p>
            <a:r>
              <a:t>线上汽车保养价格策略研究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线上汽车保养价格影响因素分析</a:t>
            </a:r>
          </a:p>
        </p:txBody>
      </p:sp>
      <p:sp>
        <p:nvSpPr>
          <p:cNvPr id="3" name="Text Placeholder 2"/>
          <p:cNvSpPr>
            <a:spLocks noGrp="1"/>
          </p:cNvSpPr>
          <p:nvPr>
            <p:ph type="body" idx="1"/>
          </p:nvPr>
        </p:nvSpPr>
        <p:spPr/>
        <p:txBody>
          <a:bodyPr/>
          <a:lstStyle/>
          <a:p>
            <a:r>
              <a:t>线上汽车保养价格的影响因素分析</a:t>
            </a:r>
          </a:p>
        </p:txBody>
      </p:sp>
      <p:sp>
        <p:nvSpPr>
          <p:cNvPr id="4" name="Content Placeholder 3"/>
          <p:cNvSpPr>
            <a:spLocks noGrp="1"/>
          </p:cNvSpPr>
          <p:nvPr>
            <p:ph sz="half" idx="2"/>
          </p:nvPr>
        </p:nvSpPr>
        <p:spPr/>
        <p:txBody>
          <a:bodyPr/>
          <a:lstStyle/>
          <a:p>
            <a:r>
              <a:t>1. 汽车保养类型：不同类型的汽车保养项目具有不同的价格，例如，更换机油和更换刹车片的价格就会有所不同。</a:t>
            </a:r>
          </a:p>
          <a:p>
            <a:r>
              <a:t>2. 汽车品牌和型号：不同品牌和型号的汽车对保养的要求不同，从而导致保养价格的差异。</a:t>
            </a:r>
          </a:p>
          <a:p>
            <a:r>
              <a:t>3. 汽车使用年限：汽车使用年限越长，保养的频率和项目都会增加，导致保养价格的上涨。</a:t>
            </a:r>
          </a:p>
        </p:txBody>
      </p:sp>
      <p:sp>
        <p:nvSpPr>
          <p:cNvPr id="5" name="Text Placeholder 4"/>
          <p:cNvSpPr>
            <a:spLocks noGrp="1"/>
          </p:cNvSpPr>
          <p:nvPr>
            <p:ph type="body" idx="3"/>
          </p:nvPr>
        </p:nvSpPr>
        <p:spPr/>
        <p:txBody>
          <a:bodyPr/>
          <a:lstStyle/>
          <a:p>
            <a:r>
              <a:t>线上汽车保养价格的影响因素分析</a:t>
            </a:r>
          </a:p>
        </p:txBody>
      </p:sp>
      <p:sp>
        <p:nvSpPr>
          <p:cNvPr id="6" name="Content Placeholder 5"/>
          <p:cNvSpPr>
            <a:spLocks noGrp="1"/>
          </p:cNvSpPr>
          <p:nvPr>
            <p:ph sz="half" idx="4"/>
          </p:nvPr>
        </p:nvSpPr>
        <p:spPr/>
        <p:txBody>
          <a:bodyPr/>
          <a:lstStyle/>
          <a:p>
            <a:r>
              <a:t>1. 汽车保养服务质量：线上汽车保养服务质量的好坏直接影响到价格，高质量的服务通常会比低质量的服务更昂贵。</a:t>
            </a:r>
          </a:p>
          <a:p>
            <a:r>
              <a:t>2. 汽车保养服务地域：不同地区的线上汽车保养服务价格可能会有所差异，例如，大城市的价格通常会比小城市的更高。</a:t>
            </a:r>
          </a:p>
          <a:p>
            <a:r>
              <a:t>3. 汽车保养服务时间：不同时间段的线上汽车保养服务价格也可能有所差异，例如，节假日的价格通常会比平时更高。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线上汽车保养价格定价模型构建</a:t>
            </a:r>
          </a:p>
        </p:txBody>
      </p:sp>
      <p:sp>
        <p:nvSpPr>
          <p:cNvPr id="3" name="Subtitle 2"/>
          <p:cNvSpPr>
            <a:spLocks noGrp="1"/>
          </p:cNvSpPr>
          <p:nvPr>
            <p:ph type="subTitle" idx="1"/>
          </p:nvPr>
        </p:nvSpPr>
        <p:spPr/>
        <p:txBody>
          <a:bodyPr/>
          <a:lstStyle/>
          <a:p>
            <a:r>
              <a:t>线上汽车保养价格策略研究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线上汽车保养价格定价模型构建</a:t>
            </a:r>
          </a:p>
        </p:txBody>
      </p:sp>
      <p:sp>
        <p:nvSpPr>
          <p:cNvPr id="3" name="Text Placeholder 2"/>
          <p:cNvSpPr>
            <a:spLocks noGrp="1"/>
          </p:cNvSpPr>
          <p:nvPr>
            <p:ph type="body" idx="1"/>
          </p:nvPr>
        </p:nvSpPr>
        <p:spPr/>
        <p:txBody>
          <a:bodyPr/>
          <a:lstStyle/>
          <a:p>
            <a:r>
              <a:t>线上汽车保养价格影响因素分析</a:t>
            </a:r>
          </a:p>
        </p:txBody>
      </p:sp>
      <p:sp>
        <p:nvSpPr>
          <p:cNvPr id="4" name="Content Placeholder 3"/>
          <p:cNvSpPr>
            <a:spLocks noGrp="1"/>
          </p:cNvSpPr>
          <p:nvPr>
            <p:ph sz="half" idx="2"/>
          </p:nvPr>
        </p:nvSpPr>
        <p:spPr/>
        <p:txBody>
          <a:bodyPr/>
          <a:lstStyle/>
          <a:p>
            <a:r>
              <a:t>1. 线上汽车保养价格影响因素可分为两类：内部因素和外部因素。内部因素包括汽车品牌、车型、保养项目、保养周期等；外部因素包括市场竞争、经济环境、政策法规等。</a:t>
            </a:r>
          </a:p>
          <a:p>
            <a:r>
              <a:t>2. 线上汽车保养价格与汽车品牌和车型密切相关。通常，知名品牌和高档车型的保养价格高于普通品牌和经济型车型的保养价格。</a:t>
            </a:r>
          </a:p>
          <a:p>
            <a:r>
              <a:t>3. 线上汽车保养价格会受到保养项目和保养周期的影响。一般来说，保养项目越复杂、保养周期越短，保养价格越高。</a:t>
            </a:r>
          </a:p>
        </p:txBody>
      </p:sp>
      <p:sp>
        <p:nvSpPr>
          <p:cNvPr id="5" name="Text Placeholder 4"/>
          <p:cNvSpPr>
            <a:spLocks noGrp="1"/>
          </p:cNvSpPr>
          <p:nvPr>
            <p:ph type="body" idx="3"/>
          </p:nvPr>
        </p:nvSpPr>
        <p:spPr/>
        <p:txBody>
          <a:bodyPr/>
          <a:lstStyle/>
          <a:p>
            <a:r>
              <a:t>线上汽车保养价格定价策略选择</a:t>
            </a:r>
          </a:p>
        </p:txBody>
      </p:sp>
      <p:sp>
        <p:nvSpPr>
          <p:cNvPr id="6" name="Content Placeholder 5"/>
          <p:cNvSpPr>
            <a:spLocks noGrp="1"/>
          </p:cNvSpPr>
          <p:nvPr>
            <p:ph sz="half" idx="4"/>
          </p:nvPr>
        </p:nvSpPr>
        <p:spPr/>
        <p:txBody>
          <a:bodyPr/>
          <a:lstStyle/>
          <a:p>
            <a:r>
              <a:t>1. 成本定价法：根据汽车保养的成本来定价，成本包括人工费、材料费、设备折旧费等。成本定价法简单易行，但容易导致价格过高或过低。</a:t>
            </a:r>
          </a:p>
          <a:p>
            <a:r>
              <a:t>2. 竞争定价法：根据竞争对手的保养价格来定价，通常会将价格定得略低于竞争对手的价格。竞争定价法可以有效地吸引客户，但容易引发价格战。</a:t>
            </a:r>
          </a:p>
          <a:p>
            <a:r>
              <a:t>3. ارزش定价法：根据汽车保养的价值来定价，价值包括汽车保养带来的好处，例如延长汽车的使用寿命、提高汽车的性能等。価値定价法可以获得更高的利润，但需要对汽车保养的价值进行准确评估。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线上汽车保养价格定价模型构建</a:t>
            </a:r>
          </a:p>
        </p:txBody>
      </p:sp>
      <p:sp>
        <p:nvSpPr>
          <p:cNvPr id="3" name="Text Placeholder 2"/>
          <p:cNvSpPr>
            <a:spLocks noGrp="1"/>
          </p:cNvSpPr>
          <p:nvPr>
            <p:ph type="body" idx="1"/>
          </p:nvPr>
        </p:nvSpPr>
        <p:spPr/>
        <p:txBody>
          <a:bodyPr/>
          <a:lstStyle/>
          <a:p>
            <a:r>
              <a:t>线上汽车保养价格定价模型构建</a:t>
            </a:r>
          </a:p>
        </p:txBody>
      </p:sp>
      <p:sp>
        <p:nvSpPr>
          <p:cNvPr id="4" name="Content Placeholder 3"/>
          <p:cNvSpPr>
            <a:spLocks noGrp="1"/>
          </p:cNvSpPr>
          <p:nvPr>
            <p:ph sz="half" idx="2"/>
          </p:nvPr>
        </p:nvSpPr>
        <p:spPr/>
        <p:txBody>
          <a:bodyPr/>
          <a:lstStyle/>
          <a:p>
            <a:r>
              <a:t>1. 线上汽车保养价格定价模型一般采用回归分析、神经网络等方法构建。</a:t>
            </a:r>
          </a:p>
          <a:p>
            <a:r>
              <a:t>2. 回归分析法是利用历史数据来建立汽车保养价格与影响因素之间的关系模型，然后再根据该模型来预测新的汽车保养价格。</a:t>
            </a:r>
          </a:p>
          <a:p>
            <a:r>
              <a:t>3. 神经网络法是一种机器学习方法，它可以自动学习汽车保养价格与影响因素之间的关系，然后根据该关系来预测新的汽车保养价格。神经网络法相对于回归分析法具有更高的精度。</a:t>
            </a:r>
          </a:p>
        </p:txBody>
      </p:sp>
      <p:sp>
        <p:nvSpPr>
          <p:cNvPr id="5" name="Text Placeholder 4"/>
          <p:cNvSpPr>
            <a:spLocks noGrp="1"/>
          </p:cNvSpPr>
          <p:nvPr>
            <p:ph type="body" idx="3"/>
          </p:nvPr>
        </p:nvSpPr>
        <p:spPr/>
        <p:txBody>
          <a:bodyPr/>
          <a:lstStyle/>
          <a:p>
            <a:r>
              <a:t>线上汽车保养价格优化</a:t>
            </a:r>
          </a:p>
        </p:txBody>
      </p:sp>
      <p:sp>
        <p:nvSpPr>
          <p:cNvPr id="6" name="Content Placeholder 5"/>
          <p:cNvSpPr>
            <a:spLocks noGrp="1"/>
          </p:cNvSpPr>
          <p:nvPr>
            <p:ph sz="half" idx="4"/>
          </p:nvPr>
        </p:nvSpPr>
        <p:spPr/>
        <p:txBody>
          <a:bodyPr/>
          <a:lstStyle/>
          <a:p>
            <a:r>
              <a:t>1. 线上汽车保养价格优化是指在满足客户需求的前提下，通过调整价格策略来提高企业利润。</a:t>
            </a:r>
          </a:p>
          <a:p>
            <a:r>
              <a:t>2. 线上汽车保养价格优化可以采用多种方法，例如动态定价法、折扣定价法、捆绑定价法等。</a:t>
            </a:r>
          </a:p>
          <a:p>
            <a:r>
              <a:t>3. 动态定价法是指根据市场需求和竞争情况来调整汽车保养价格。折扣定价法是指在特定时间或条件下对汽车保养价格进行折扣。捆绑定价法是指将多种汽车保养项目组合成一个套餐，并以较低的价格出售。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线上汽车保养价格定价模型构建</a:t>
            </a:r>
          </a:p>
        </p:txBody>
      </p:sp>
      <p:sp>
        <p:nvSpPr>
          <p:cNvPr id="3" name="Text Placeholder 2"/>
          <p:cNvSpPr>
            <a:spLocks noGrp="1"/>
          </p:cNvSpPr>
          <p:nvPr>
            <p:ph type="body" idx="1"/>
          </p:nvPr>
        </p:nvSpPr>
        <p:spPr/>
        <p:txBody>
          <a:bodyPr/>
          <a:lstStyle/>
          <a:p>
            <a:r>
              <a:t>线上汽车保养价格监管</a:t>
            </a:r>
          </a:p>
        </p:txBody>
      </p:sp>
      <p:sp>
        <p:nvSpPr>
          <p:cNvPr id="4" name="Content Placeholder 3"/>
          <p:cNvSpPr>
            <a:spLocks noGrp="1"/>
          </p:cNvSpPr>
          <p:nvPr>
            <p:ph sz="half" idx="2"/>
          </p:nvPr>
        </p:nvSpPr>
        <p:spPr/>
        <p:txBody>
          <a:bodyPr/>
          <a:lstStyle/>
          <a:p>
            <a:r>
              <a:t>1. 线上汽车保养价格监管是指政府部门对线上汽车保养价格进行监督和管理。</a:t>
            </a:r>
          </a:p>
          <a:p>
            <a:r>
              <a:t>2. 线上汽车保养价格监管的主要目的是防止价格垄断和欺诈行为，维护消费者的合法权益。</a:t>
            </a:r>
          </a:p>
          <a:p>
            <a:r>
              <a:t>3. 线上汽车保养价格监管的主要手段包括价格指导、价格检查、价格处罚等。</a:t>
            </a:r>
          </a:p>
        </p:txBody>
      </p:sp>
      <p:sp>
        <p:nvSpPr>
          <p:cNvPr id="5" name="Text Placeholder 4"/>
          <p:cNvSpPr>
            <a:spLocks noGrp="1"/>
          </p:cNvSpPr>
          <p:nvPr>
            <p:ph type="body" idx="3"/>
          </p:nvPr>
        </p:nvSpPr>
        <p:spPr/>
        <p:txBody>
          <a:bodyPr/>
          <a:lstStyle/>
          <a:p>
            <a:r>
              <a:t>线上汽车保养价格趋势与展望</a:t>
            </a:r>
          </a:p>
        </p:txBody>
      </p:sp>
      <p:sp>
        <p:nvSpPr>
          <p:cNvPr id="6" name="Content Placeholder 5"/>
          <p:cNvSpPr>
            <a:spLocks noGrp="1"/>
          </p:cNvSpPr>
          <p:nvPr>
            <p:ph sz="half" idx="4"/>
          </p:nvPr>
        </p:nvSpPr>
        <p:spPr/>
        <p:txBody>
          <a:bodyPr/>
          <a:lstStyle/>
          <a:p>
            <a:r>
              <a:t>1. 近年来，线上汽车保养价格总体呈下降趋势。这主要是由于市场竞争加剧和消费者对价格越来越敏感。</a:t>
            </a:r>
          </a:p>
          <a:p>
            <a:r>
              <a:t>2. 随着汽车保养技术的进步和汽车保养服务模式的创新，线上汽车保养价格还有进一步下降的空间。</a:t>
            </a:r>
          </a:p>
          <a:p>
            <a:r>
              <a:t>3. 未来，线上汽车保养价格将受到更多因素的影响，例如新能源汽车的普及、自动驾驶技术的发展以及汽车后市场的整合等。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线上汽车保养价格优化策略</a:t>
            </a:r>
          </a:p>
        </p:txBody>
      </p:sp>
      <p:sp>
        <p:nvSpPr>
          <p:cNvPr id="3" name="Subtitle 2"/>
          <p:cNvSpPr>
            <a:spLocks noGrp="1"/>
          </p:cNvSpPr>
          <p:nvPr>
            <p:ph type="subTitle" idx="1"/>
          </p:nvPr>
        </p:nvSpPr>
        <p:spPr/>
        <p:txBody>
          <a:bodyPr/>
          <a:lstStyle/>
          <a:p>
            <a:r>
              <a:t>线上汽车保养价格策略研究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线上汽车保养价格优化策略</a:t>
            </a:r>
          </a:p>
        </p:txBody>
      </p:sp>
      <p:sp>
        <p:nvSpPr>
          <p:cNvPr id="3" name="Text Placeholder 2"/>
          <p:cNvSpPr>
            <a:spLocks noGrp="1"/>
          </p:cNvSpPr>
          <p:nvPr>
            <p:ph type="body" idx="1"/>
          </p:nvPr>
        </p:nvSpPr>
        <p:spPr/>
        <p:txBody>
          <a:bodyPr/>
          <a:lstStyle/>
          <a:p>
            <a:r>
              <a:t>基于数据分析的线上汽车保养价格优化策略</a:t>
            </a:r>
          </a:p>
        </p:txBody>
      </p:sp>
      <p:sp>
        <p:nvSpPr>
          <p:cNvPr id="4" name="Content Placeholder 3"/>
          <p:cNvSpPr>
            <a:spLocks noGrp="1"/>
          </p:cNvSpPr>
          <p:nvPr>
            <p:ph sz="half" idx="2"/>
          </p:nvPr>
        </p:nvSpPr>
        <p:spPr/>
        <p:txBody>
          <a:bodyPr/>
          <a:lstStyle/>
          <a:p>
            <a:r>
              <a:t>1. 数据收集和分析：收集线上汽车保养平台的历史价格数据，并对其进行分析，以识别价格波动规律和影响价格的因素，如汽车品牌、车型、保养项目、服务质量等。</a:t>
            </a:r>
          </a:p>
          <a:p>
            <a:r>
              <a:t>2. 价格预测和优化：利用数据分析结果，建立价格预测模型，对未来时期的汽车保养价格进行预测。在此基础上，结合市场竞争情况、成本因素和利润目标，优化线上汽车保养价格，以实现价格竞争力和利润最大化。</a:t>
            </a:r>
          </a:p>
          <a:p>
            <a:r>
              <a:t>3. 动态价格调整：根据市场需求和竞争情况，实时调整线上汽车保养价格。利用大数据技术和算法，自动搜集竞争对手价格信息和市场反馈，并据此动态调整价格，以保持价格竞争力。</a:t>
            </a:r>
          </a:p>
        </p:txBody>
      </p:sp>
      <p:sp>
        <p:nvSpPr>
          <p:cNvPr id="5" name="Text Placeholder 4"/>
          <p:cNvSpPr>
            <a:spLocks noGrp="1"/>
          </p:cNvSpPr>
          <p:nvPr>
            <p:ph type="body" idx="3"/>
          </p:nvPr>
        </p:nvSpPr>
        <p:spPr/>
        <p:txBody>
          <a:bodyPr/>
          <a:lstStyle/>
          <a:p>
            <a:r>
              <a:t>基于用户画像的线上汽车保养价格个性化策略</a:t>
            </a:r>
          </a:p>
        </p:txBody>
      </p:sp>
      <p:sp>
        <p:nvSpPr>
          <p:cNvPr id="6" name="Content Placeholder 5"/>
          <p:cNvSpPr>
            <a:spLocks noGrp="1"/>
          </p:cNvSpPr>
          <p:nvPr>
            <p:ph sz="half" idx="4"/>
          </p:nvPr>
        </p:nvSpPr>
        <p:spPr/>
        <p:txBody>
          <a:bodyPr/>
          <a:lstStyle/>
          <a:p>
            <a:r>
              <a:t>1. 用户画像建立：收集用户的线上行为数据、汽车保养习惯、消费偏好等信息，建立详细的用户画像。</a:t>
            </a:r>
          </a:p>
          <a:p>
            <a:r>
              <a:t>2. 价格个性化推荐：根据用户画像，为每个用户推荐个性化的线上汽车保养价格。考虑用户的消费能力、价格敏感度、品牌忠诚度等因素，为不同的用户提供不同的价格折扣和优惠方案。</a:t>
            </a:r>
          </a:p>
          <a:p>
            <a:r>
              <a:t>3. 提升用户满意度：通过个性化的价格推荐，提高用户对线上汽车保养服务的满意度。满足不同用户的需求和预算，增强用户黏性，提升复购率。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线上汽车保养价格优化策略</a:t>
            </a:r>
          </a:p>
        </p:txBody>
      </p:sp>
      <p:sp>
        <p:nvSpPr>
          <p:cNvPr id="3" name="Text Placeholder 2"/>
          <p:cNvSpPr>
            <a:spLocks noGrp="1"/>
          </p:cNvSpPr>
          <p:nvPr>
            <p:ph type="body" idx="1"/>
          </p:nvPr>
        </p:nvSpPr>
        <p:spPr/>
        <p:txBody>
          <a:bodyPr/>
          <a:lstStyle/>
          <a:p>
            <a:r>
              <a:t>基于竞争分析的线上汽车保养价格竞争策略</a:t>
            </a:r>
          </a:p>
        </p:txBody>
      </p:sp>
      <p:sp>
        <p:nvSpPr>
          <p:cNvPr id="4" name="Content Placeholder 3"/>
          <p:cNvSpPr>
            <a:spLocks noGrp="1"/>
          </p:cNvSpPr>
          <p:nvPr>
            <p:ph sz="half" idx="2"/>
          </p:nvPr>
        </p:nvSpPr>
        <p:spPr/>
        <p:txBody>
          <a:bodyPr/>
          <a:lstStyle/>
          <a:p>
            <a:r>
              <a:t>1. 竞争对手价格监测：持续监测竞争对手的线上汽车保养价格，分析其价格策略和变化趋势。</a:t>
            </a:r>
          </a:p>
          <a:p>
            <a:r>
              <a:t>2. 价格竞争策略制定：根据竞争对手的价格策略和市场需求，制定线上汽车保养价格竞争策略。可以采取低价策略、差异化策略、高端策略等，以赢得市场份额。</a:t>
            </a:r>
          </a:p>
          <a:p>
            <a:r>
              <a:t>3. 价格调整和优化：根据竞争对手价格动态调整和优化线上汽车保养价格。保持价格竞争力，同时避免价格战。</a:t>
            </a:r>
          </a:p>
        </p:txBody>
      </p:sp>
      <p:sp>
        <p:nvSpPr>
          <p:cNvPr id="5" name="Text Placeholder 4"/>
          <p:cNvSpPr>
            <a:spLocks noGrp="1"/>
          </p:cNvSpPr>
          <p:nvPr>
            <p:ph type="body" idx="3"/>
          </p:nvPr>
        </p:nvSpPr>
        <p:spPr/>
        <p:txBody>
          <a:bodyPr/>
          <a:lstStyle/>
          <a:p>
            <a:r>
              <a:t>基于成本核算的线上汽车保养价格成本控制策略</a:t>
            </a:r>
          </a:p>
        </p:txBody>
      </p:sp>
      <p:sp>
        <p:nvSpPr>
          <p:cNvPr id="6" name="Content Placeholder 5"/>
          <p:cNvSpPr>
            <a:spLocks noGrp="1"/>
          </p:cNvSpPr>
          <p:nvPr>
            <p:ph sz="half" idx="4"/>
          </p:nvPr>
        </p:nvSpPr>
        <p:spPr/>
        <p:txBody>
          <a:bodyPr/>
          <a:lstStyle/>
          <a:p>
            <a:r>
              <a:t>1. 成本分析：分析线上汽车保养服务的成本构成，包括零件成本、人工成本、营销成本、管理成本等。</a:t>
            </a:r>
          </a:p>
          <a:p>
            <a:r>
              <a:t>2. 成本控制措施：制定成本控制措施，降低线上汽车保养服务的成本。如优化采购流程、提升人员效率、加强成本管理等。</a:t>
            </a:r>
          </a:p>
          <a:p>
            <a:r>
              <a:t>3. 价格与成本平衡：在制定线上汽车保养价格时，考虑成本因素，确保价格与成本之间达到合理的平衡，既能满足利润目标，又能保持价格竞争力。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https://d.book118.com/497160163135006053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线上汽车保养价格制定原则</vt:lpstr>
      <vt:lpstr> 线上汽车保养价格制定原则</vt:lpstr>
      <vt:lpstr> 线上汽车保养价格制定原则</vt:lpstr>
      <vt:lpstr> 线上汽车保养价格制定原则</vt:lpstr>
      <vt:lpstr> 线上汽车保养价格影响因素分析</vt:lpstr>
      <vt:lpstr> 线上汽车保养价格影响因素分析</vt:lpstr>
      <vt:lpstr> 线上汽车保养价格定价模型构建</vt:lpstr>
      <vt:lpstr> 线上汽车保养价格定价模型构建</vt:lpstr>
      <vt:lpstr> 线上汽车保养价格定价模型构建</vt:lpstr>
      <vt:lpstr> 线上汽车保养价格定价模型构建</vt:lpstr>
      <vt:lpstr> 线上汽车保养价格优化策略</vt:lpstr>
      <vt:lpstr> 线上汽车保养价格优化策略</vt:lpstr>
      <vt:lpstr> 线上汽车保养价格优化策略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2024-09-27T17:27:15.726</cp:lastPrinted>
  <dcterms:created xsi:type="dcterms:W3CDTF">2024-09-27T09:27:15Z</dcterms:created>
  <dcterms:modified xsi:type="dcterms:W3CDTF">2024-09-27T09:27:17Z</dcterms:modified>
</cp:coreProperties>
</file>