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C1F56-00E3-463E-A11C-13D3B3A11C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B05E0-CDCE-4E32-84DD-9930DA60A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0C79CC-7D28-4ACA-825F-A2A5DF994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9F211D-C01B-409C-9B48-AD13AA286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EE38DD-6D38-45EF-8629-8970D51F34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B2F179-6B2E-472C-A099-CF84D1021C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CE45F2-31BF-4F7C-9B14-ADB27F117B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932B9-4718-417A-8BA9-EC40482FC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89A427-6C3C-40F8-9541-8BE922E84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34549-B3B7-4698-8BD6-D87D25952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C9806-C38D-47C0-A424-26FAA926B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6114214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双颌前突科普讲座课件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双颌前突基本概念与分类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解剖学原理与生理功能影响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治疗方法及适应症选择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康复期管理与注意事项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预防措施及生活习惯改进建议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患者心理支持与辅导工作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双颌前突基本概念与分类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双颌前突是指上下颌骨同时向前突出，导致面部侧貌呈现凸面型的一种常见牙颌面畸形。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双颌前突的发病原因较为复杂，可能与遗传因素、环境因素、口腔不良习惯等有关。其中，遗传因素在双颌前突的发病中占有重要地位，有明显家族遗传倾向。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19466" b="1946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双颌前突定义及发病原因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双颌前突患者主要表现为上下颌骨及牙齿向前突出，闭嘴困难，面部侧貌呈凸面型。部分患者可能伴有开唇露齿、颧骨过高、下巴后缩等症状。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根据患者的临床表现、X线头影测量分析以及模型分析等，可以对双颌前突进行明确诊断。其中，X线头影测量分析是诊断双颌前突的重要手段，可以测量上下颌骨及牙齿的位置关系，为制定治疗方案提供依据。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双颌前突的严重程度和临床表现，可以将其分为轻度、中度和重度三种类型。轻度双颌前突患者仅表现为上下颌骨轻度前突，面部侧貌基本正常；中度双颌前突患者上下颌骨前突较为明显，面部侧貌呈凸面型；重度双颌前突患者上下颌骨严重前突，面部侧貌呈严重凸面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类型的双颌前突具有不同的特点。轻度双颌前突对患者的面部美观和口腔功能影响较小，而中度和重度双颌前突则会对患者的面部美观和口腔功能造成严重影响。此外，双颌前突还可能影响患者的心理健康，导致自卑、抑郁等心理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分类方法及特点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解剖学原理与生理功能影响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构成口腔的主要骨结构，负责支撑面部轮廓和牙齿。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上颌骨与下颌骨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958" r="11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颧骨与颧宽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鼻骨与鼻软骨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958" r="11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影响面部宽度和高度，与上颌骨共同决定面部立体感。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塑造鼻部形态，与前额骨和上颌骨相连。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颌面部骨骼结构解析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牙齿应按照一定顺序排列，形成正常的牙弓形态和咬合关系。</a:t>
            </a:r>
          </a:p>
        </p:txBody>
      </p:sp>
      <p:pic>
        <p:nvPicPr>
          <p:cNvPr id="4" name="Picture 4"/>
          <p:cNvPicPr>
            <a:picLocks noChangeAspect="1"/>
          </p:cNvPicPr>
          <p:nvPr/>
        </p:nvPicPr>
        <p:blipFill>
          <a:blip r:embed="rId2"/>
          <a:srcRect l="5591" r="559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42" r="125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953" r="1695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正常牙齿排列</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如上颌前突导致的深覆合、深覆盖等，影响咀嚼功能和面部美观。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牙齿咬合异常</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咬合异常可能导致牙齿过度磨损、牙周病等问题。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牙齿磨损与牙周病</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牙齿排列与咬合关系探讨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生理功能受损表现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双颌前突可能导致牙齿咬合不良，影响咀嚼效率。</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前突的颌骨可能影响口腔共鸣腔的形态，导致发音不清。</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在严重情况下，双颌前突可能压迫呼吸道，导致呼吸困难。</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面部形态异常可能影响患者的自信心和社交能力。</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咀嚼功能下降</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发音不清</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呼吸困难</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心理健康问题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治疗方法及适应症选择</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通过正畸手段，如牙套、矫正器等，对牙齿进行逐渐调整，改善双颌前突状况。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牙齿矫正治疗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针对口腔周围肌肉进行功能训练，增强肌肉力量，改善咬合关系。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口腔功能训练</a:t>
            </a:r>
          </a:p>
        </p:txBody>
      </p:sp>
      <p:pic>
        <p:nvPicPr>
          <p:cNvPr id="10" name="Picture 10"/>
          <p:cNvPicPr>
            <a:picLocks noChangeAspect="1"/>
          </p:cNvPicPr>
          <p:nvPr/>
        </p:nvPicPr>
        <p:blipFill>
          <a:blip r:embed="rId3"/>
          <a:srcRect l="15750" r="157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在特定情况下，如炎症引起的双颌前突，可采用药物治疗进行缓解。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保守治疗策略介绍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500" b="850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226" b="82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手术治疗方案制定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术前评估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全面了解患者病情，包括牙齿排列、咬合关系、颌骨发育等，确定手术可行性。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手术方式选择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根据患者病情和医生建议，选择合适的手术方式，如上颌骨截骨术、下颌骨截骨术等。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术后康复计划</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制定详细的术后康复计划，包括饮食、口腔卫生、功能训练等，确保手术效果。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https://d.book118.com/497161142144006045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2024-09-20T16:14:04.293</cp:lastPrinted>
  <dcterms:created xsi:type="dcterms:W3CDTF">2024-09-20T08:14:04Z</dcterms:created>
  <dcterms:modified xsi:type="dcterms:W3CDTF">2024-09-20T08:14:06Z</dcterms:modified>
</cp:coreProperties>
</file>