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0"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9144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C7F7F91-2FC2-417B-A90F-15905CDC2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ED4038-1504-4DB3-A0EC-24F317DB26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26ABB47-8C4A-4DB0-BE03-9A67C3CE7A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A8997C-612F-494E-945F-E543420F57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0FB4430-CD1F-4688-A656-A998755E35A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A283C51-5C26-4621-AB58-6FB2A880815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A7BA7D-6A28-4109-9F3F-C6774C7B537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206007-E6CC-4A42-8ADE-1D8E3123F9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A7E329-315D-403A-8DC1-F1E26758A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7A4EF9-D2C8-467E-B031-C9E006335E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B3B87C-5306-4DD7-AFC2-4DCD450A0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idx="1"/>
          </p:nvPr>
        </p:nvSpPr>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D647177A-A8DA-4F4D-91FD-7A05DC8E833F}"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17E1A778-D610-486D-8C1A-0BAE63E16604}" type="slidenum">
              <a:rPr lang="zh-CN" altLang="en-US"/>
              <a:t/>
            </a:fld>
            <a:endParaRPr lang="zh-CN" altLang="en-US"/>
          </a:p>
        </p:txBody>
      </p:sp>
    </p:spTree>
  </p:cSld>
  <p:clrMapOvr>
    <a:masterClrMapping/>
  </p:clrMapOvr>
  <p:transition>
    <p:comb/>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623888" y="1709738"/>
            <a:ext cx="7886700" cy="2852737"/>
          </a:xfrm>
        </p:spPr>
        <p:txBody>
          <a:bodyPr anchor="b"/>
          <a:lstStyle>
            <a:lvl1pPr algn="l">
              <a:defRPr sz="4500"/>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623888" y="4589463"/>
            <a:ext cx="7886700" cy="1500187"/>
          </a:xfrm>
        </p:spPr>
        <p:txBody>
          <a:bodyPr/>
          <a:lstStyle>
            <a:lvl1pPr marL="0" indent="0" algn="l">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zh-CN" altLang="en-US" noProof="1" smtClean="0"/>
              <a:t>单击此处编辑母版文本样式</a:t>
            </a:r>
            <a:endParaRPr lang="zh-CN" altLang="en-US" noProof="1" smtClean="0"/>
          </a:p>
        </p:txBody>
      </p:sp>
      <p:sp>
        <p:nvSpPr>
          <p:cNvPr id="4" name="日期占位符 210952"/>
          <p:cNvSpPr>
            <a:spLocks noGrp="1"/>
          </p:cNvSpPr>
          <p:nvPr>
            <p:ph type="dt" sz="half" idx="10"/>
          </p:nvPr>
        </p:nvSpPr>
        <p:spPr/>
        <p:txBody>
          <a:bodyPr/>
          <a:lstStyle>
            <a:lvl1pPr>
              <a:defRPr/>
            </a:lvl1pPr>
          </a:lstStyle>
          <a:p>
            <a:pPr>
              <a:defRPr/>
            </a:pPr>
            <a:fld id="{5583D6AB-C8A2-4B77-93C7-ED8372DC4246}"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D37E3578-39DA-41EF-B262-AD1F40A90A77}" type="slidenum">
              <a:rPr lang="zh-CN" altLang="en-US"/>
              <a:t/>
            </a:fld>
            <a:endParaRPr lang="zh-CN" altLang="en-US"/>
          </a:p>
        </p:txBody>
      </p:sp>
    </p:spTree>
  </p:cSld>
  <p:clrMapOvr>
    <a:masterClrMapping/>
  </p:clrMapOvr>
  <p:transition>
    <p:comb/>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内容占位符 2"/>
          <p:cNvSpPr>
            <a:spLocks noGrp="1"/>
          </p:cNvSpPr>
          <p:nvPr>
            <p:ph sz="half" idx="1"/>
          </p:nvPr>
        </p:nvSpPr>
        <p:spPr>
          <a:xfrm>
            <a:off x="457200" y="1600200"/>
            <a:ext cx="4032504" cy="45307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内容占位符 3"/>
          <p:cNvSpPr>
            <a:spLocks noGrp="1"/>
          </p:cNvSpPr>
          <p:nvPr>
            <p:ph sz="half" idx="2"/>
          </p:nvPr>
        </p:nvSpPr>
        <p:spPr>
          <a:xfrm>
            <a:off x="4654296" y="1600200"/>
            <a:ext cx="4032504" cy="4530725"/>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日期占位符 210952"/>
          <p:cNvSpPr>
            <a:spLocks noGrp="1"/>
          </p:cNvSpPr>
          <p:nvPr>
            <p:ph type="dt" sz="half" idx="10"/>
          </p:nvPr>
        </p:nvSpPr>
        <p:spPr/>
        <p:txBody>
          <a:bodyPr/>
          <a:lstStyle>
            <a:lvl1pPr>
              <a:defRPr/>
            </a:lvl1pPr>
          </a:lstStyle>
          <a:p>
            <a:pPr>
              <a:defRPr/>
            </a:pPr>
            <a:fld id="{7B227B67-429A-4338-A2BC-5005A42B2221}"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105B121D-7D3D-4A01-9178-E02253D918CD}" type="slidenum">
              <a:rPr lang="zh-CN" altLang="en-US"/>
              <a:t/>
            </a:fld>
            <a:endParaRPr lang="zh-CN" altLang="en-US"/>
          </a:p>
        </p:txBody>
      </p:sp>
    </p:spTree>
  </p:cSld>
  <p:clrMapOvr>
    <a:masterClrMapping/>
  </p:clrMapOvr>
  <p:transition>
    <p:comb/>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cSld name="比较">
    <p:spTree>
      <p:nvGrpSpPr>
        <p:cNvPr id="1" name=""/>
        <p:cNvGrpSpPr/>
        <p:nvPr/>
      </p:nvGrpSpPr>
      <p:grpSpPr>
        <a:xfrm>
          <a:off x="0" y="0"/>
          <a:ext cx="0" cy="0"/>
        </a:xfrm>
      </p:grpSpPr>
      <p:sp>
        <p:nvSpPr>
          <p:cNvPr id="2" name="标题 1"/>
          <p:cNvSpPr>
            <a:spLocks noGrp="1"/>
          </p:cNvSpPr>
          <p:nvPr>
            <p:ph type="title"/>
          </p:nvPr>
        </p:nvSpPr>
        <p:spPr>
          <a:xfrm>
            <a:off x="629841" y="365126"/>
            <a:ext cx="7886700" cy="970222"/>
          </a:xfrm>
        </p:spPr>
        <p:txBody>
          <a:bodyPr/>
          <a:lstStyle>
            <a:lvl1pPr algn="ctr">
              <a:defRPr/>
            </a:lvl1pPr>
          </a:lstStyle>
          <a:p>
            <a:r>
              <a:rPr lang="zh-CN" altLang="en-US" noProof="1" smtClean="0"/>
              <a:t>单击此处编辑母版标题样式</a:t>
            </a:r>
            <a:endParaRPr lang="zh-CN" altLang="en-US" noProof="1"/>
          </a:p>
        </p:txBody>
      </p:sp>
      <p:sp>
        <p:nvSpPr>
          <p:cNvPr id="3" name="文本占位符 2"/>
          <p:cNvSpPr>
            <a:spLocks noGrp="1"/>
          </p:cNvSpPr>
          <p:nvPr>
            <p:ph type="body" idx="1"/>
          </p:nvPr>
        </p:nvSpPr>
        <p:spPr>
          <a:xfrm>
            <a:off x="944793" y="1567346"/>
            <a:ext cx="3526380" cy="710095"/>
          </a:xfrm>
        </p:spPr>
        <p:txBody>
          <a:bodyPr anchor="ctr">
            <a:normAutofit/>
          </a:bodyPr>
          <a:lstStyle>
            <a:lvl1pPr marL="0" indent="0">
              <a:buNone/>
              <a:defRPr sz="2100" b="0"/>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zh-CN" altLang="en-US" noProof="1" smtClean="0"/>
              <a:t>单击此处编辑母版文本样式</a:t>
            </a:r>
            <a:endParaRPr lang="zh-CN" altLang="en-US" noProof="1" smtClean="0"/>
          </a:p>
        </p:txBody>
      </p:sp>
      <p:sp>
        <p:nvSpPr>
          <p:cNvPr id="4" name="内容占位符 3"/>
          <p:cNvSpPr>
            <a:spLocks noGrp="1"/>
          </p:cNvSpPr>
          <p:nvPr>
            <p:ph sz="half" idx="2"/>
          </p:nvPr>
        </p:nvSpPr>
        <p:spPr>
          <a:xfrm>
            <a:off x="944793" y="2338388"/>
            <a:ext cx="3526380" cy="3785964"/>
          </a:xfrm>
        </p:spPr>
        <p:txBody>
          <a:bodyPr>
            <a:normAutofit/>
          </a:bodyPr>
          <a:lstStyle>
            <a:lvl1pPr>
              <a:defRPr sz="1800"/>
            </a:lvl1pPr>
            <a:lvl2pPr>
              <a:defRPr sz="1500"/>
            </a:lvl2pPr>
            <a:lvl3pPr>
              <a:defRPr sz="1350"/>
            </a:lvl3pPr>
            <a:lvl4pPr>
              <a:defRPr sz="1200"/>
            </a:lvl4pPr>
            <a:lvl5pPr>
              <a:defRPr sz="1200"/>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5" name="文本占位符 4"/>
          <p:cNvSpPr>
            <a:spLocks noGrp="1"/>
          </p:cNvSpPr>
          <p:nvPr>
            <p:ph type="body" sz="quarter" idx="3"/>
          </p:nvPr>
        </p:nvSpPr>
        <p:spPr>
          <a:xfrm>
            <a:off x="4717212" y="1567346"/>
            <a:ext cx="3526381" cy="710095"/>
          </a:xfrm>
        </p:spPr>
        <p:txBody>
          <a:bodyPr rtlCol="0" anchor="ctr">
            <a:normAutofit/>
          </a:bodyPr>
          <a:lstStyle>
            <a:lvl1pPr marL="171450" indent="-171450">
              <a:buNone/>
              <a:defRPr lang="zh-CN" altLang="en-US" b="0" smtClean="0"/>
            </a:lvl1pPr>
          </a:lstStyle>
          <a:p>
            <a:pPr lvl="0"/>
            <a:r>
              <a:rPr lang="zh-CN" altLang="en-US" noProof="1" smtClean="0"/>
              <a:t>单击此处编辑母版文本样式</a:t>
            </a:r>
            <a:endParaRPr lang="zh-CN" altLang="en-US" noProof="1" smtClean="0"/>
          </a:p>
        </p:txBody>
      </p:sp>
      <p:sp>
        <p:nvSpPr>
          <p:cNvPr id="6" name="内容占位符 5"/>
          <p:cNvSpPr>
            <a:spLocks noGrp="1"/>
          </p:cNvSpPr>
          <p:nvPr>
            <p:ph sz="quarter" idx="4"/>
          </p:nvPr>
        </p:nvSpPr>
        <p:spPr>
          <a:xfrm>
            <a:off x="4717212" y="2357460"/>
            <a:ext cx="3526381" cy="3766892"/>
          </a:xfrm>
        </p:spPr>
        <p:txBody>
          <a:bodyPr>
            <a:normAutofit/>
          </a:bodyPr>
          <a:lstStyle>
            <a:lvl1pPr>
              <a:defRPr sz="1800"/>
            </a:lvl1pPr>
            <a:lvl2pPr>
              <a:defRPr sz="1500"/>
            </a:lvl2pPr>
            <a:lvl3pPr>
              <a:defRPr sz="1350"/>
            </a:lvl3pPr>
            <a:lvl4pPr>
              <a:defRPr sz="1200"/>
            </a:lvl4pPr>
            <a:lvl5pPr>
              <a:defRPr sz="1200"/>
            </a:lvl5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7" name="日期占位符 210952"/>
          <p:cNvSpPr>
            <a:spLocks noGrp="1"/>
          </p:cNvSpPr>
          <p:nvPr>
            <p:ph type="dt" sz="half" idx="10"/>
          </p:nvPr>
        </p:nvSpPr>
        <p:spPr/>
        <p:txBody>
          <a:bodyPr/>
          <a:lstStyle>
            <a:lvl1pPr>
              <a:defRPr/>
            </a:lvl1pPr>
          </a:lstStyle>
          <a:p>
            <a:pPr>
              <a:defRPr/>
            </a:pPr>
            <a:fld id="{3D090ADD-442A-46DA-8345-A9BFCECD7D28}" type="datetime1">
              <a:rPr lang="zh-CN" altLang="en-US" smtClean="0"/>
              <a:t/>
            </a:fld>
            <a:endParaRPr lang="zh-CN" altLang="en-US"/>
          </a:p>
        </p:txBody>
      </p:sp>
      <p:sp>
        <p:nvSpPr>
          <p:cNvPr id="8" name="页脚占位符 210953"/>
          <p:cNvSpPr>
            <a:spLocks noGrp="1"/>
          </p:cNvSpPr>
          <p:nvPr>
            <p:ph type="ftr" sz="quarter" idx="11"/>
          </p:nvPr>
        </p:nvSpPr>
        <p:spPr/>
        <p:txBody>
          <a:bodyPr/>
          <a:lstStyle>
            <a:lvl1pPr>
              <a:defRPr/>
            </a:lvl1pPr>
          </a:lstStyle>
          <a:p>
            <a:pPr>
              <a:defRPr/>
            </a:pPr>
            <a:endParaRPr lang="zh-CN"/>
          </a:p>
        </p:txBody>
      </p:sp>
      <p:sp>
        <p:nvSpPr>
          <p:cNvPr id="9" name="灯片编号占位符 210954"/>
          <p:cNvSpPr>
            <a:spLocks noGrp="1"/>
          </p:cNvSpPr>
          <p:nvPr>
            <p:ph type="sldNum" sz="quarter" idx="12"/>
          </p:nvPr>
        </p:nvSpPr>
        <p:spPr/>
        <p:txBody>
          <a:bodyPr/>
          <a:lstStyle>
            <a:lvl1pPr>
              <a:defRPr/>
            </a:lvl1pPr>
          </a:lstStyle>
          <a:p>
            <a:pPr>
              <a:defRPr/>
            </a:pPr>
            <a:fld id="{4A7CD48C-C94B-41F6-95A4-604804FC430C}" type="slidenum">
              <a:rPr lang="zh-CN" altLang="en-US"/>
              <a:t/>
            </a:fld>
            <a:endParaRPr lang="zh-CN" altLang="en-US"/>
          </a:p>
        </p:txBody>
      </p:sp>
    </p:spTree>
  </p:cSld>
  <p:clrMapOvr>
    <a:masterClrMapping/>
  </p:clrMapOvr>
  <p:transition>
    <p:comb/>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日期占位符 210952"/>
          <p:cNvSpPr>
            <a:spLocks noGrp="1"/>
          </p:cNvSpPr>
          <p:nvPr>
            <p:ph type="dt" sz="half" idx="10"/>
          </p:nvPr>
        </p:nvSpPr>
        <p:spPr/>
        <p:txBody>
          <a:bodyPr/>
          <a:lstStyle>
            <a:lvl1pPr>
              <a:defRPr/>
            </a:lvl1pPr>
          </a:lstStyle>
          <a:p>
            <a:pPr>
              <a:defRPr/>
            </a:pPr>
            <a:fld id="{50D7C429-37CF-468D-9391-A2DA81AF0AB8}" type="datetime1">
              <a:rPr lang="zh-CN" altLang="en-US" smtClean="0"/>
              <a:t/>
            </a:fld>
            <a:endParaRPr lang="zh-CN" altLang="en-US"/>
          </a:p>
        </p:txBody>
      </p:sp>
      <p:sp>
        <p:nvSpPr>
          <p:cNvPr id="4" name="页脚占位符 210953"/>
          <p:cNvSpPr>
            <a:spLocks noGrp="1"/>
          </p:cNvSpPr>
          <p:nvPr>
            <p:ph type="ftr" sz="quarter" idx="11"/>
          </p:nvPr>
        </p:nvSpPr>
        <p:spPr/>
        <p:txBody>
          <a:bodyPr/>
          <a:lstStyle>
            <a:lvl1pPr>
              <a:defRPr/>
            </a:lvl1pPr>
          </a:lstStyle>
          <a:p>
            <a:pPr>
              <a:defRPr/>
            </a:pPr>
            <a:endParaRPr lang="zh-CN"/>
          </a:p>
        </p:txBody>
      </p:sp>
      <p:sp>
        <p:nvSpPr>
          <p:cNvPr id="5" name="灯片编号占位符 210954"/>
          <p:cNvSpPr>
            <a:spLocks noGrp="1"/>
          </p:cNvSpPr>
          <p:nvPr>
            <p:ph type="sldNum" sz="quarter" idx="12"/>
          </p:nvPr>
        </p:nvSpPr>
        <p:spPr/>
        <p:txBody>
          <a:bodyPr/>
          <a:lstStyle>
            <a:lvl1pPr>
              <a:defRPr/>
            </a:lvl1pPr>
          </a:lstStyle>
          <a:p>
            <a:pPr>
              <a:defRPr/>
            </a:pPr>
            <a:fld id="{F77544D7-B9A6-4126-AFE2-20508C857BCF}" type="slidenum">
              <a:rPr lang="zh-CN" altLang="en-US"/>
              <a:t/>
            </a:fld>
            <a:endParaRPr lang="zh-CN" altLang="en-US"/>
          </a:p>
        </p:txBody>
      </p:sp>
    </p:spTree>
  </p:cSld>
  <p:clrMapOvr>
    <a:masterClrMapping/>
  </p:clrMapOvr>
  <p:transition>
    <p:comb/>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210952"/>
          <p:cNvSpPr>
            <a:spLocks noGrp="1"/>
          </p:cNvSpPr>
          <p:nvPr>
            <p:ph type="dt" sz="half" idx="10"/>
          </p:nvPr>
        </p:nvSpPr>
        <p:spPr/>
        <p:txBody>
          <a:bodyPr/>
          <a:lstStyle>
            <a:lvl1pPr>
              <a:defRPr/>
            </a:lvl1pPr>
          </a:lstStyle>
          <a:p>
            <a:pPr>
              <a:defRPr/>
            </a:pPr>
            <a:fld id="{84FBA91D-841F-4EA0-90A8-902FAD7148AD}" type="datetime1">
              <a:rPr lang="zh-CN" altLang="en-US" smtClean="0"/>
              <a:t/>
            </a:fld>
            <a:endParaRPr lang="zh-CN" altLang="en-US"/>
          </a:p>
        </p:txBody>
      </p:sp>
      <p:sp>
        <p:nvSpPr>
          <p:cNvPr id="3" name="页脚占位符 210953"/>
          <p:cNvSpPr>
            <a:spLocks noGrp="1"/>
          </p:cNvSpPr>
          <p:nvPr>
            <p:ph type="ftr" sz="quarter" idx="11"/>
          </p:nvPr>
        </p:nvSpPr>
        <p:spPr/>
        <p:txBody>
          <a:bodyPr/>
          <a:lstStyle>
            <a:lvl1pPr>
              <a:defRPr/>
            </a:lvl1pPr>
          </a:lstStyle>
          <a:p>
            <a:pPr>
              <a:defRPr/>
            </a:pPr>
            <a:endParaRPr lang="zh-CN"/>
          </a:p>
        </p:txBody>
      </p:sp>
      <p:sp>
        <p:nvSpPr>
          <p:cNvPr id="4" name="灯片编号占位符 210954"/>
          <p:cNvSpPr>
            <a:spLocks noGrp="1"/>
          </p:cNvSpPr>
          <p:nvPr>
            <p:ph type="sldNum" sz="quarter" idx="12"/>
          </p:nvPr>
        </p:nvSpPr>
        <p:spPr/>
        <p:txBody>
          <a:bodyPr/>
          <a:lstStyle>
            <a:lvl1pPr>
              <a:defRPr/>
            </a:lvl1pPr>
          </a:lstStyle>
          <a:p>
            <a:pPr>
              <a:defRPr/>
            </a:pPr>
            <a:fld id="{E0D7E7FF-07C1-4F53-B303-752D7453E920}" type="slidenum">
              <a:rPr lang="zh-CN" altLang="en-US"/>
              <a:t/>
            </a:fld>
            <a:endParaRPr lang="zh-CN" altLang="en-US"/>
          </a:p>
        </p:txBody>
      </p:sp>
    </p:spTree>
  </p:cSld>
  <p:clrMapOvr>
    <a:masterClrMapping/>
  </p:clrMapOvr>
  <p:transition>
    <p:comb/>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629841" y="457200"/>
            <a:ext cx="2949178" cy="1600200"/>
          </a:xfrm>
        </p:spPr>
        <p:txBody>
          <a:bodyPr anchor="b"/>
          <a:lstStyle>
            <a:lvl1pPr>
              <a:defRPr sz="2400"/>
            </a:lvl1pPr>
          </a:lstStyle>
          <a:p>
            <a:r>
              <a:rPr lang="zh-CN" altLang="en-US" noProof="1" smtClean="0"/>
              <a:t>单击此处编辑母版标题样式</a:t>
            </a:r>
            <a:endParaRPr lang="zh-CN" altLang="en-US" noProof="1"/>
          </a:p>
        </p:txBody>
      </p:sp>
      <p:sp>
        <p:nvSpPr>
          <p:cNvPr id="3" name="内容占位符 2"/>
          <p:cNvSpPr>
            <a:spLocks noGrp="1"/>
          </p:cNvSpPr>
          <p:nvPr>
            <p:ph idx="1"/>
          </p:nvPr>
        </p:nvSpPr>
        <p:spPr>
          <a:xfrm>
            <a:off x="3887391" y="987425"/>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文本占位符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endParaRPr lang="zh-CN" altLang="en-US" noProof="1" smtClean="0"/>
          </a:p>
        </p:txBody>
      </p:sp>
      <p:sp>
        <p:nvSpPr>
          <p:cNvPr id="5" name="日期占位符 210952"/>
          <p:cNvSpPr>
            <a:spLocks noGrp="1"/>
          </p:cNvSpPr>
          <p:nvPr>
            <p:ph type="dt" sz="half" idx="10"/>
          </p:nvPr>
        </p:nvSpPr>
        <p:spPr/>
        <p:txBody>
          <a:bodyPr/>
          <a:lstStyle>
            <a:lvl1pPr>
              <a:defRPr/>
            </a:lvl1pPr>
          </a:lstStyle>
          <a:p>
            <a:pPr>
              <a:defRPr/>
            </a:pPr>
            <a:fld id="{1F5303B5-622F-4EEC-A931-A8580C44F4D1}"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546CE6BA-B62C-4CD0-9CD5-BDFFC891FB44}" type="slidenum">
              <a:rPr lang="zh-CN" altLang="en-US"/>
              <a:t/>
            </a:fld>
            <a:endParaRPr lang="zh-CN" altLang="en-US"/>
          </a:p>
        </p:txBody>
      </p:sp>
    </p:spTree>
  </p:cSld>
  <p:clrMapOvr>
    <a:masterClrMapping/>
  </p:clrMapOvr>
  <p:transition>
    <p:comb/>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spTree>
      <p:nvGrpSpPr>
        <p:cNvPr id="1" name=""/>
        <p:cNvGrpSpPr/>
        <p:nvPr/>
      </p:nvGrpSpPr>
      <p:grpSpPr>
        <a:xfrm>
          <a:off x="0" y="0"/>
          <a:ext cx="0" cy="0"/>
        </a:xfrm>
      </p:grpSpPr>
      <p:sp>
        <p:nvSpPr>
          <p:cNvPr id="2" name="标题 1"/>
          <p:cNvSpPr>
            <a:spLocks noGrp="1"/>
          </p:cNvSpPr>
          <p:nvPr>
            <p:ph type="title"/>
          </p:nvPr>
        </p:nvSpPr>
        <p:spPr>
          <a:xfrm>
            <a:off x="629841" y="457200"/>
            <a:ext cx="3195638" cy="1600200"/>
          </a:xfrm>
        </p:spPr>
        <p:txBody>
          <a:bodyPr anchor="t">
            <a:normAutofit/>
          </a:bodyPr>
          <a:lstStyle>
            <a:lvl1pPr>
              <a:defRPr sz="3000"/>
            </a:lvl1pPr>
          </a:lstStyle>
          <a:p>
            <a:r>
              <a:rPr lang="zh-CN" altLang="en-US" noProof="1" smtClean="0"/>
              <a:t>单击此处编辑母版标题样式</a:t>
            </a:r>
            <a:endParaRPr lang="zh-CN" altLang="en-US" noProof="1"/>
          </a:p>
        </p:txBody>
      </p:sp>
      <p:sp>
        <p:nvSpPr>
          <p:cNvPr id="3" name="图片占位符 2"/>
          <p:cNvSpPr>
            <a:spLocks noGrp="1"/>
          </p:cNvSpPr>
          <p:nvPr>
            <p:ph type="pic" idx="1"/>
          </p:nvPr>
        </p:nvSpPr>
        <p:spPr>
          <a:xfrm>
            <a:off x="4038600" y="457201"/>
            <a:ext cx="4477941" cy="540385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zh-CN" altLang="en-US" noProof="1"/>
          </a:p>
        </p:txBody>
      </p:sp>
      <p:sp>
        <p:nvSpPr>
          <p:cNvPr id="4" name="文本占位符 3"/>
          <p:cNvSpPr>
            <a:spLocks noGrp="1"/>
          </p:cNvSpPr>
          <p:nvPr>
            <p:ph type="body" sz="half" idx="2"/>
          </p:nvPr>
        </p:nvSpPr>
        <p:spPr>
          <a:xfrm>
            <a:off x="629841" y="2057400"/>
            <a:ext cx="3195638" cy="3811588"/>
          </a:xfrm>
        </p:spPr>
        <p:txBody>
          <a:bodyPr>
            <a:normAutofit/>
          </a:bodyPr>
          <a:lstStyle>
            <a:lvl1pPr marL="0" indent="0">
              <a:buNone/>
              <a:defRPr sz="15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zh-CN" altLang="en-US" noProof="1" smtClean="0"/>
              <a:t>单击此处编辑母版文本样式</a:t>
            </a:r>
            <a:endParaRPr lang="zh-CN" altLang="en-US" noProof="1" smtClean="0"/>
          </a:p>
        </p:txBody>
      </p:sp>
      <p:sp>
        <p:nvSpPr>
          <p:cNvPr id="5" name="日期占位符 210952"/>
          <p:cNvSpPr>
            <a:spLocks noGrp="1"/>
          </p:cNvSpPr>
          <p:nvPr>
            <p:ph type="dt" sz="half" idx="10"/>
          </p:nvPr>
        </p:nvSpPr>
        <p:spPr/>
        <p:txBody>
          <a:bodyPr/>
          <a:lstStyle>
            <a:lvl1pPr>
              <a:defRPr/>
            </a:lvl1pPr>
          </a:lstStyle>
          <a:p>
            <a:pPr>
              <a:defRPr/>
            </a:pPr>
            <a:fld id="{0298FB9B-FCA5-44B8-9027-A778970283DE}" type="datetime1">
              <a:rPr lang="zh-CN" altLang="en-US" smtClean="0"/>
              <a:t/>
            </a:fld>
            <a:endParaRPr lang="zh-CN" altLang="en-US"/>
          </a:p>
        </p:txBody>
      </p:sp>
      <p:sp>
        <p:nvSpPr>
          <p:cNvPr id="6" name="页脚占位符 210953"/>
          <p:cNvSpPr>
            <a:spLocks noGrp="1"/>
          </p:cNvSpPr>
          <p:nvPr>
            <p:ph type="ftr" sz="quarter" idx="11"/>
          </p:nvPr>
        </p:nvSpPr>
        <p:spPr/>
        <p:txBody>
          <a:bodyPr/>
          <a:lstStyle>
            <a:lvl1pPr>
              <a:defRPr/>
            </a:lvl1pPr>
          </a:lstStyle>
          <a:p>
            <a:pPr>
              <a:defRPr/>
            </a:pPr>
            <a:endParaRPr lang="zh-CN"/>
          </a:p>
        </p:txBody>
      </p:sp>
      <p:sp>
        <p:nvSpPr>
          <p:cNvPr id="7" name="灯片编号占位符 210954"/>
          <p:cNvSpPr>
            <a:spLocks noGrp="1"/>
          </p:cNvSpPr>
          <p:nvPr>
            <p:ph type="sldNum" sz="quarter" idx="12"/>
          </p:nvPr>
        </p:nvSpPr>
        <p:spPr/>
        <p:txBody>
          <a:bodyPr/>
          <a:lstStyle>
            <a:lvl1pPr>
              <a:defRPr/>
            </a:lvl1pPr>
          </a:lstStyle>
          <a:p>
            <a:pPr>
              <a:defRPr/>
            </a:pPr>
            <a:fld id="{6DB1CFB9-61A7-496E-AC40-4255C078AC2E}" type="slidenum">
              <a:rPr lang="zh-CN" altLang="en-US"/>
              <a:t/>
            </a:fld>
            <a:endParaRPr lang="zh-CN" altLang="en-US"/>
          </a:p>
        </p:txBody>
      </p:sp>
    </p:spTree>
  </p:cSld>
  <p:clrMapOvr>
    <a:masterClrMapping/>
  </p:clrMapOvr>
  <p:transition>
    <p:comb/>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p:txBody>
          <a:bodyPr vert="eaVert"/>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F923D2D2-D058-462A-8AF2-C9A9AB57317A}"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183B8D4A-6FDC-40BB-BD24-E1915BA5FBAF}" type="slidenum">
              <a:rPr lang="zh-CN" altLang="en-US"/>
              <a:t/>
            </a:fld>
            <a:endParaRPr lang="zh-CN" altLang="en-US"/>
          </a:p>
        </p:txBody>
      </p:sp>
    </p:spTree>
  </p:cSld>
  <p:clrMapOvr>
    <a:masterClrMapping/>
  </p:clrMapOvr>
  <p:transition>
    <p:comb/>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版">
    <p:spTree>
      <p:nvGrpSpPr>
        <p:cNvPr id="1" name=""/>
        <p:cNvGrpSpPr/>
        <p:nvPr/>
      </p:nvGrpSpPr>
      <p:grpSpPr>
        <a:xfrm>
          <a:off x="0" y="0"/>
          <a:ext cx="0" cy="0"/>
        </a:xfrm>
      </p:grpSpPr>
      <p:sp>
        <p:nvSpPr>
          <p:cNvPr id="2" name="竖排标题 1"/>
          <p:cNvSpPr>
            <a:spLocks noGrp="1"/>
          </p:cNvSpPr>
          <p:nvPr>
            <p:ph type="title" orient="vert"/>
          </p:nvPr>
        </p:nvSpPr>
        <p:spPr>
          <a:xfrm>
            <a:off x="6629400" y="274638"/>
            <a:ext cx="2057400" cy="5856287"/>
          </a:xfrm>
        </p:spPr>
        <p:txBody>
          <a:bodyPr vert="eaVert"/>
          <a:lstStyle/>
          <a:p>
            <a:r>
              <a:rPr lang="zh-CN" altLang="en-US" noProof="1" smtClean="0"/>
              <a:t>单击此处编辑母版标题样式</a:t>
            </a:r>
            <a:endParaRPr lang="zh-CN" altLang="en-US" noProof="1"/>
          </a:p>
        </p:txBody>
      </p:sp>
      <p:sp>
        <p:nvSpPr>
          <p:cNvPr id="3" name="竖排文字占位符 2"/>
          <p:cNvSpPr>
            <a:spLocks noGrp="1"/>
          </p:cNvSpPr>
          <p:nvPr>
            <p:ph type="body" orient="vert" idx="1"/>
          </p:nvPr>
        </p:nvSpPr>
        <p:spPr>
          <a:xfrm>
            <a:off x="457200" y="274638"/>
            <a:ext cx="6052930" cy="5856287"/>
          </a:xfrm>
        </p:spPr>
        <p:txBody>
          <a:bodyPr vert="eaVert"/>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日期占位符 210952"/>
          <p:cNvSpPr>
            <a:spLocks noGrp="1"/>
          </p:cNvSpPr>
          <p:nvPr>
            <p:ph type="dt" sz="half" idx="10"/>
          </p:nvPr>
        </p:nvSpPr>
        <p:spPr/>
        <p:txBody>
          <a:bodyPr/>
          <a:lstStyle>
            <a:lvl1pPr>
              <a:defRPr/>
            </a:lvl1pPr>
          </a:lstStyle>
          <a:p>
            <a:pPr>
              <a:defRPr/>
            </a:pPr>
            <a:fld id="{87CC6DEC-D65D-4030-A7BA-795E4CD134AE}" type="datetime1">
              <a:rPr lang="zh-CN" altLang="en-US" smtClean="0"/>
              <a:t/>
            </a:fld>
            <a:endParaRPr lang="zh-CN" altLang="en-US"/>
          </a:p>
        </p:txBody>
      </p:sp>
      <p:sp>
        <p:nvSpPr>
          <p:cNvPr id="5" name="页脚占位符 210953"/>
          <p:cNvSpPr>
            <a:spLocks noGrp="1"/>
          </p:cNvSpPr>
          <p:nvPr>
            <p:ph type="ftr" sz="quarter" idx="11"/>
          </p:nvPr>
        </p:nvSpPr>
        <p:spPr/>
        <p:txBody>
          <a:bodyPr/>
          <a:lstStyle>
            <a:lvl1pPr>
              <a:defRPr/>
            </a:lvl1pPr>
          </a:lstStyle>
          <a:p>
            <a:pPr>
              <a:defRPr/>
            </a:pPr>
            <a:endParaRPr lang="zh-CN"/>
          </a:p>
        </p:txBody>
      </p:sp>
      <p:sp>
        <p:nvSpPr>
          <p:cNvPr id="6" name="灯片编号占位符 210954"/>
          <p:cNvSpPr>
            <a:spLocks noGrp="1"/>
          </p:cNvSpPr>
          <p:nvPr>
            <p:ph type="sldNum" sz="quarter" idx="12"/>
          </p:nvPr>
        </p:nvSpPr>
        <p:spPr/>
        <p:txBody>
          <a:bodyPr/>
          <a:lstStyle>
            <a:lvl1pPr>
              <a:defRPr/>
            </a:lvl1pPr>
          </a:lstStyle>
          <a:p>
            <a:pPr>
              <a:defRPr/>
            </a:pPr>
            <a:fld id="{0962758E-297B-4C9B-B6CD-0933D43B0082}" type="slidenum">
              <a:rPr lang="zh-CN" altLang="en-US"/>
              <a:t/>
            </a:fld>
            <a:endParaRPr lang="zh-CN" altLang="en-US"/>
          </a:p>
        </p:txBody>
      </p:sp>
    </p:spTree>
  </p:cSld>
  <p:clrMapOvr>
    <a:masterClrMapping/>
  </p:clrMapOvr>
  <p:transition>
    <p:comb/>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bwMode="auto">
      <p:bgPr>
        <a:solidFill>
          <a:schemeClr val="bg1"/>
        </a:solidFill>
        <a:effectLst/>
      </p:bgPr>
    </p:bg>
    <p:spTree>
      <p:nvGrpSpPr>
        <p:cNvPr id="1" name=""/>
        <p:cNvGrpSpPr/>
        <p:nvPr/>
      </p:nvGrpSpPr>
      <p:grpSpPr>
        <a:xfrm>
          <a:off x="0" y="0"/>
          <a:ext cx="0" cy="0"/>
        </a:xfrm>
      </p:grpSpPr>
      <p:grpSp>
        <p:nvGrpSpPr>
          <p:cNvPr id="1026" name="组合 210945"/>
          <p:cNvGrpSpPr/>
          <p:nvPr/>
        </p:nvGrpSpPr>
        <p:grpSpPr>
          <a:xfrm>
            <a:off x="1071563" y="304800"/>
            <a:ext cx="7615237" cy="1106488"/>
            <a:chOff x="675" y="192"/>
            <a:chExt cx="4797" cy="697"/>
          </a:xfrm>
        </p:grpSpPr>
        <p:sp>
          <p:nvSpPr>
            <p:cNvPr id="1027" name="椭圆 210946"/>
            <p:cNvSpPr>
              <a:spLocks noChangeArrowheads="1"/>
            </p:cNvSpPr>
            <p:nvPr/>
          </p:nvSpPr>
          <p:spPr bwMode="auto">
            <a:xfrm flipH="1">
              <a:off x="3067" y="192"/>
              <a:ext cx="696"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28" name="椭圆 210947"/>
            <p:cNvSpPr>
              <a:spLocks noChangeArrowheads="1"/>
            </p:cNvSpPr>
            <p:nvPr/>
          </p:nvSpPr>
          <p:spPr bwMode="auto">
            <a:xfrm flipH="1">
              <a:off x="4777" y="192"/>
              <a:ext cx="695"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29" name="椭圆 210948"/>
            <p:cNvSpPr>
              <a:spLocks noChangeArrowheads="1"/>
            </p:cNvSpPr>
            <p:nvPr/>
          </p:nvSpPr>
          <p:spPr bwMode="auto">
            <a:xfrm flipH="1">
              <a:off x="675" y="193"/>
              <a:ext cx="695" cy="696"/>
            </a:xfrm>
            <a:prstGeom prst="ellipse">
              <a:avLst/>
            </a:prstGeom>
            <a:solidFill>
              <a:schemeClr val="accent2"/>
            </a:solidFill>
            <a:ln w="28575">
              <a:no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30" name="椭圆 210949"/>
            <p:cNvSpPr>
              <a:spLocks noChangeArrowheads="1"/>
            </p:cNvSpPr>
            <p:nvPr/>
          </p:nvSpPr>
          <p:spPr bwMode="auto">
            <a:xfrm flipH="1">
              <a:off x="3984" y="192"/>
              <a:ext cx="695" cy="696"/>
            </a:xfrm>
            <a:prstGeom prst="ellipse">
              <a:avLst/>
            </a:prstGeom>
            <a:noFill/>
            <a:ln w="28575">
              <a:solidFill>
                <a:schemeClr val="accent2"/>
              </a:solid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sp>
          <p:nvSpPr>
            <p:cNvPr id="1031" name="椭圆 210950"/>
            <p:cNvSpPr>
              <a:spLocks noChangeArrowheads="1"/>
            </p:cNvSpPr>
            <p:nvPr/>
          </p:nvSpPr>
          <p:spPr bwMode="auto">
            <a:xfrm flipH="1">
              <a:off x="1486" y="192"/>
              <a:ext cx="695" cy="696"/>
            </a:xfrm>
            <a:prstGeom prst="ellipse">
              <a:avLst/>
            </a:prstGeom>
            <a:noFill/>
            <a:ln w="28575">
              <a:solidFill>
                <a:schemeClr val="accent2"/>
              </a:solidFill>
              <a:round/>
            </a:ln>
          </p:spPr>
          <p:txBody>
            <a:bodyPr wrap="none" anchor="ctr"/>
            <a:lstStyle>
              <a:defPPr>
                <a:defRPr lang="zh-CN"/>
              </a:defPPr>
              <a:lvl1pPr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lgn="ctr">
                <a:defRPr/>
              </a:pPr>
              <a:endParaRPr lang="zh-CN" altLang="zh-CN" sz="2400">
                <a:latin typeface="Times New Roman" panose="02020603050405020304" pitchFamily="18" charset="0"/>
              </a:endParaRPr>
            </a:p>
          </p:txBody>
        </p:sp>
      </p:grpSp>
      <p:sp>
        <p:nvSpPr>
          <p:cNvPr id="210952" name="文本占位符 210951"/>
          <p:cNvSpPr>
            <a:spLocks noGrp="1" noChangeArrowheads="1"/>
          </p:cNvSpPr>
          <p:nvPr>
            <p:ph type="body" idx="4294967295"/>
          </p:nvPr>
        </p:nvSpPr>
        <p:spPr bwMode="auto">
          <a:xfrm>
            <a:off x="457200" y="1600200"/>
            <a:ext cx="8229600" cy="4530725"/>
          </a:xfrm>
          <a:prstGeom prst="rect">
            <a:avLst/>
          </a:prstGeom>
          <a:noFill/>
          <a:ln w="9525">
            <a:noFill/>
            <a:miter lim="800000"/>
          </a:ln>
        </p:spPr>
        <p:txBody>
          <a:bodyPr vert="horz" wrap="square" lIns="91440" tIns="45720" rIns="91440" bIns="45720" numCol="1" anchor="t" anchorCtr="0" compatLnSpc="1"/>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smtClean="0"/>
          </a:p>
        </p:txBody>
      </p:sp>
      <p:sp>
        <p:nvSpPr>
          <p:cNvPr id="210953" name="日期占位符 210952"/>
          <p:cNvSpPr>
            <a:spLocks noGrp="1"/>
          </p:cNvSpPr>
          <p:nvPr>
            <p:ph type="dt" sz="half" idx="2"/>
          </p:nvPr>
        </p:nvSpPr>
        <p:spPr>
          <a:xfrm>
            <a:off x="457200" y="6248400"/>
            <a:ext cx="2133600" cy="457200"/>
          </a:xfrm>
          <a:prstGeom prst="rect">
            <a:avLst/>
          </a:prstGeom>
          <a:noFill/>
          <a:ln w="9525">
            <a:noFill/>
            <a:miter/>
          </a:ln>
        </p:spPr>
        <p:txBody>
          <a:bodyPr/>
          <a:lstStyle>
            <a:defPPr>
              <a:defRPr lang="zh-CN"/>
            </a:defPPr>
            <a:lvl1pPr algn="l" rtl="0" fontAlgn="base">
              <a:spcBef>
                <a:spcPct val="0"/>
              </a:spcBef>
              <a:spcAft>
                <a:spcPct val="0"/>
              </a:spcAft>
              <a:buFont typeface="Arial" pitchFamily="34" charset="0"/>
              <a:buNone/>
              <a:defRPr sz="1000" kern="1200" noProof="1">
                <a:solidFill>
                  <a:schemeClr val="tx1"/>
                </a:solidFill>
                <a:latin typeface="Arial" pitchFamily="34" charset="0"/>
                <a:ea typeface="宋体" panose="02010600030101010101" pitchFamily="2" charset="-122"/>
                <a:cs typeface="+mn-ea"/>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fld id="{B8AB985E-1102-4C82-94F8-9DA49671B588}" type="datetime1">
              <a:rPr lang="zh-CN" altLang="en-US" smtClean="0"/>
              <a:t/>
            </a:fld>
            <a:endParaRPr lang="zh-CN" altLang="en-US"/>
          </a:p>
        </p:txBody>
      </p:sp>
      <p:sp>
        <p:nvSpPr>
          <p:cNvPr id="210954" name="页脚占位符 210953"/>
          <p:cNvSpPr>
            <a:spLocks noGrp="1"/>
          </p:cNvSpPr>
          <p:nvPr>
            <p:ph type="ftr" sz="quarter" idx="3"/>
          </p:nvPr>
        </p:nvSpPr>
        <p:spPr>
          <a:xfrm>
            <a:off x="3124200" y="6248400"/>
            <a:ext cx="2895600" cy="457200"/>
          </a:xfrm>
          <a:prstGeom prst="rect">
            <a:avLst/>
          </a:prstGeom>
          <a:noFill/>
          <a:ln w="9525">
            <a:noFill/>
            <a:miter/>
          </a:ln>
        </p:spPr>
        <p:txBody>
          <a:bodyPr/>
          <a:lstStyle>
            <a:defPPr>
              <a:defRPr lang="zh-CN"/>
            </a:defPPr>
            <a:lvl1pPr algn="ctr" rtl="0" fontAlgn="base">
              <a:spcBef>
                <a:spcPct val="0"/>
              </a:spcBef>
              <a:spcAft>
                <a:spcPct val="0"/>
              </a:spcAft>
              <a:buFont typeface="Arial" pitchFamily="34" charset="0"/>
              <a:buNone/>
              <a:defRPr sz="1000" kern="1200" noProof="1">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endParaRPr lang="zh-CN"/>
          </a:p>
        </p:txBody>
      </p:sp>
      <p:sp>
        <p:nvSpPr>
          <p:cNvPr id="210955" name="灯片编号占位符 210954"/>
          <p:cNvSpPr>
            <a:spLocks noGrp="1"/>
          </p:cNvSpPr>
          <p:nvPr>
            <p:ph type="sldNum" sz="quarter" idx="4"/>
          </p:nvPr>
        </p:nvSpPr>
        <p:spPr>
          <a:xfrm>
            <a:off x="6553200" y="6248400"/>
            <a:ext cx="2133600" cy="457200"/>
          </a:xfrm>
          <a:prstGeom prst="rect">
            <a:avLst/>
          </a:prstGeom>
          <a:noFill/>
          <a:ln w="9525">
            <a:noFill/>
            <a:miter/>
          </a:ln>
        </p:spPr>
        <p:txBody>
          <a:bodyPr vert="horz" wrap="square" lIns="91440" tIns="45720" rIns="91440" bIns="45720" numCol="1" anchor="t" anchorCtr="0" compatLnSpc="1"/>
          <a:lstStyle>
            <a:defPPr>
              <a:defRPr lang="zh-CN"/>
            </a:defPPr>
            <a:lvl1pPr algn="r" rtl="0" fontAlgn="base">
              <a:spcBef>
                <a:spcPct val="0"/>
              </a:spcBef>
              <a:spcAft>
                <a:spcPct val="0"/>
              </a:spcAft>
              <a:buFont typeface="Arial" pitchFamily="34" charset="0"/>
              <a:buNone/>
              <a:defRPr sz="1000" kern="1200">
                <a:solidFill>
                  <a:schemeClr val="tx1"/>
                </a:solidFill>
                <a:latin typeface="Arial" pitchFamily="34" charset="0"/>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3600" kern="1200">
                <a:solidFill>
                  <a:schemeClr val="tx1"/>
                </a:solidFill>
                <a:latin typeface="Arial" pitchFamily="34" charset="0"/>
                <a:ea typeface="宋体" panose="02010600030101010101" pitchFamily="2" charset="-122"/>
                <a:cs typeface="+mn-cs"/>
              </a:defRPr>
            </a:lvl6pPr>
            <a:lvl7pPr marL="2743200" algn="l" defTabSz="914400" rtl="0" eaLnBrk="1" latinLnBrk="0" hangingPunct="1">
              <a:defRPr sz="3600" kern="1200">
                <a:solidFill>
                  <a:schemeClr val="tx1"/>
                </a:solidFill>
                <a:latin typeface="Arial" pitchFamily="34" charset="0"/>
                <a:ea typeface="宋体" panose="02010600030101010101" pitchFamily="2" charset="-122"/>
                <a:cs typeface="+mn-cs"/>
              </a:defRPr>
            </a:lvl7pPr>
            <a:lvl8pPr marL="3200400" algn="l" defTabSz="914400" rtl="0" eaLnBrk="1" latinLnBrk="0" hangingPunct="1">
              <a:defRPr sz="3600" kern="1200">
                <a:solidFill>
                  <a:schemeClr val="tx1"/>
                </a:solidFill>
                <a:latin typeface="Arial" pitchFamily="34" charset="0"/>
                <a:ea typeface="宋体" panose="02010600030101010101" pitchFamily="2" charset="-122"/>
                <a:cs typeface="+mn-cs"/>
              </a:defRPr>
            </a:lvl8pPr>
            <a:lvl9pPr marL="3657600" algn="l" defTabSz="914400" rtl="0" eaLnBrk="1" latinLnBrk="0" hangingPunct="1">
              <a:defRPr sz="3600" kern="1200">
                <a:solidFill>
                  <a:schemeClr val="tx1"/>
                </a:solidFill>
                <a:latin typeface="Arial" pitchFamily="34" charset="0"/>
                <a:ea typeface="宋体" panose="02010600030101010101" pitchFamily="2" charset="-122"/>
                <a:cs typeface="+mn-cs"/>
              </a:defRPr>
            </a:lvl9pPr>
          </a:lstStyle>
          <a:p>
            <a:pPr>
              <a:defRPr/>
            </a:pPr>
            <a:fld id="{5C2EFA4A-9A34-49EC-81E9-960CFCA7EA92}" type="slidenum">
              <a:rPr lang="zh-CN" altLang="en-US"/>
              <a:t/>
            </a:fld>
            <a:endParaRPr lang="zh-CN" altLang="en-US"/>
          </a:p>
        </p:txBody>
      </p:sp>
      <p:sp>
        <p:nvSpPr>
          <p:cNvPr id="210956" name="标题 210955"/>
          <p:cNvSpPr>
            <a:spLocks noGrp="1" noChangeArrowheads="1"/>
          </p:cNvSpPr>
          <p:nvPr>
            <p:ph type="title" idx="9"/>
          </p:nvPr>
        </p:nvSpPr>
        <p:spPr bwMode="auto">
          <a:xfrm>
            <a:off x="457200" y="274638"/>
            <a:ext cx="8229600" cy="1143000"/>
          </a:xfrm>
          <a:prstGeom prst="rect">
            <a:avLst/>
          </a:prstGeom>
          <a:noFill/>
          <a:ln w="9525">
            <a:noFill/>
            <a:miter lim="800000"/>
          </a:ln>
        </p:spPr>
        <p:txBody>
          <a:bodyPr vert="horz" wrap="square" lIns="91440" tIns="45720" rIns="91440" bIns="45720" numCol="1" anchor="ctr" anchorCtr="0" compatLnSpc="1"/>
          <a:lstStyle/>
          <a:p>
            <a:pPr lvl="0"/>
            <a:r>
              <a:rPr lang="zh-CN" altLang="en-US" smtClean="0"/>
              <a:t>单击此处编辑母版标题样式</a:t>
            </a:r>
            <a:endParaRPr lang="zh-CN" altLang="en-US" smtClean="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Lst>
  <p:transition>
    <p:comb/>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30" presetClass="entr" presetSubtype="0" dur="999" fill="hold" grpId="0" nodeType="withEffect">
                                  <p:stCondLst>
                                    <p:cond delay="0"/>
                                  </p:stCondLst>
                                  <p:childTnLst>
                                    <p:set>
                                      <p:cBhvr>
                                        <p:cTn id="6" fill="hold">
                                          <p:stCondLst>
                                            <p:cond delay="0"/>
                                          </p:stCondLst>
                                        </p:cTn>
                                        <p:tgtEl>
                                          <p:spTgt spid="210956"/>
                                        </p:tgtEl>
                                        <p:attrNameLst>
                                          <p:attrName>style.visibility</p:attrName>
                                        </p:attrNameLst>
                                      </p:cBhvr>
                                      <p:to>
                                        <p:strVal val="visible"/>
                                      </p:to>
                                    </p:set>
                                    <p:animEffect transition="in" filter="fade">
                                      <p:cBhvr>
                                        <p:cTn id="7" dur="799" decel="100000"/>
                                        <p:tgtEl>
                                          <p:spTgt spid="210956"/>
                                        </p:tgtEl>
                                      </p:cBhvr>
                                    </p:animEffect>
                                    <p:anim calcmode="lin" valueType="num">
                                      <p:cBhvr>
                                        <p:cTn id="8" dur="799" decel="100000" fill="hold"/>
                                        <p:tgtEl>
                                          <p:spTgt spid="210956"/>
                                        </p:tgtEl>
                                        <p:attrNameLst>
                                          <p:attrName>style.rotation</p:attrName>
                                        </p:attrNameLst>
                                      </p:cBhvr>
                                      <p:tavLst>
                                        <p:tav tm="0">
                                          <p:val>
                                            <p:fltVal val="-90"/>
                                          </p:val>
                                        </p:tav>
                                        <p:tav tm="100000">
                                          <p:val>
                                            <p:fltVal val="0"/>
                                          </p:val>
                                        </p:tav>
                                      </p:tavLst>
                                    </p:anim>
                                    <p:anim calcmode="lin" valueType="num">
                                      <p:cBhvr>
                                        <p:cTn id="9" dur="799" decel="100000" fill="hold"/>
                                        <p:tgtEl>
                                          <p:spTgt spid="210956"/>
                                        </p:tgtEl>
                                        <p:attrNameLst>
                                          <p:attrName>ppt_x</p:attrName>
                                        </p:attrNameLst>
                                      </p:cBhvr>
                                      <p:tavLst>
                                        <p:tav tm="0">
                                          <p:val>
                                            <p:strVal val="#ppt_x+0.4"/>
                                          </p:val>
                                        </p:tav>
                                        <p:tav tm="100000">
                                          <p:val>
                                            <p:strVal val="#ppt_x-0.05"/>
                                          </p:val>
                                        </p:tav>
                                      </p:tavLst>
                                    </p:anim>
                                    <p:anim calcmode="lin" valueType="num">
                                      <p:cBhvr>
                                        <p:cTn id="10" dur="799" decel="100000" fill="hold"/>
                                        <p:tgtEl>
                                          <p:spTgt spid="210956"/>
                                        </p:tgtEl>
                                        <p:attrNameLst>
                                          <p:attrName>ppt_y</p:attrName>
                                        </p:attrNameLst>
                                      </p:cBhvr>
                                      <p:tavLst>
                                        <p:tav tm="0">
                                          <p:val>
                                            <p:strVal val="#ppt_y-0.4"/>
                                          </p:val>
                                        </p:tav>
                                        <p:tav tm="100000">
                                          <p:val>
                                            <p:strVal val="#ppt_y+0.1"/>
                                          </p:val>
                                        </p:tav>
                                      </p:tavLst>
                                    </p:anim>
                                    <p:anim calcmode="lin" valueType="num">
                                      <p:cBhvr>
                                        <p:cTn id="11" dur="199" accel="100000" fill="hold">
                                          <p:stCondLst>
                                            <p:cond delay="799"/>
                                          </p:stCondLst>
                                        </p:cTn>
                                        <p:tgtEl>
                                          <p:spTgt spid="210956"/>
                                        </p:tgtEl>
                                        <p:attrNameLst>
                                          <p:attrName>ppt_x</p:attrName>
                                        </p:attrNameLst>
                                      </p:cBhvr>
                                      <p:tavLst>
                                        <p:tav tm="0">
                                          <p:val>
                                            <p:strVal val="#ppt_x-0.05"/>
                                          </p:val>
                                        </p:tav>
                                        <p:tav tm="100000">
                                          <p:val>
                                            <p:strVal val="#ppt_x"/>
                                          </p:val>
                                        </p:tav>
                                      </p:tavLst>
                                    </p:anim>
                                    <p:anim calcmode="lin" valueType="num">
                                      <p:cBhvr>
                                        <p:cTn id="12" dur="199" accel="100000" fill="hold">
                                          <p:stCondLst>
                                            <p:cond delay="799"/>
                                          </p:stCondLst>
                                        </p:cTn>
                                        <p:tgtEl>
                                          <p:spTgt spid="210956"/>
                                        </p:tgtEl>
                                        <p:attrNameLst>
                                          <p:attrName>ppt_y</p:attrName>
                                        </p:attrNameLst>
                                      </p:cBhvr>
                                      <p:tavLst>
                                        <p:tav tm="0">
                                          <p:val>
                                            <p:strVal val="#ppt_y+0.1"/>
                                          </p:val>
                                        </p:tav>
                                        <p:tav tm="100000">
                                          <p:val>
                                            <p:strVal val="#ppt_y"/>
                                          </p:val>
                                        </p:tav>
                                      </p:tavLst>
                                    </p:anim>
                                  </p:childTnLst>
                                </p:cTn>
                              </p:par>
                            </p:childTnLst>
                          </p:cTn>
                        </p:par>
                      </p:childTnLst>
                    </p:cTn>
                  </p:par>
                  <p:par>
                    <p:cTn id="13" fill="hold" nodeType="clickPar">
                      <p:stCondLst>
                        <p:cond delay="indefinite"/>
                        <p:cond evt="onBegin" delay="0">
                          <p:tn val="12"/>
                        </p:cond>
                      </p:stCondLst>
                      <p:childTnLst>
                        <p:par>
                          <p:cTn id="14" fill="hold">
                            <p:stCondLst>
                              <p:cond delay="0"/>
                            </p:stCondLst>
                            <p:childTnLst>
                              <p:par>
                                <p:cTn id="15" presetID="47" presetClass="entr" presetSubtype="0" dur="1000" fill="hold" grpId="0" nodeType="clickEffect">
                                  <p:stCondLst>
                                    <p:cond delay="0"/>
                                  </p:stCondLst>
                                  <p:childTnLst>
                                    <p:set>
                                      <p:cBhvr>
                                        <p:cTn id="16" fill="hold">
                                          <p:stCondLst>
                                            <p:cond delay="0"/>
                                          </p:stCondLst>
                                        </p:cTn>
                                        <p:tgtEl>
                                          <p:spTgt spid="210952">
                                            <p:txEl>
                                              <p:pRg st="0" end="0"/>
                                            </p:txEl>
                                          </p:spTgt>
                                        </p:tgtEl>
                                        <p:attrNameLst>
                                          <p:attrName>style.visibility</p:attrName>
                                        </p:attrNameLst>
                                      </p:cBhvr>
                                      <p:to>
                                        <p:strVal val="visible"/>
                                      </p:to>
                                    </p:set>
                                    <p:animEffect transition="in" filter="fade">
                                      <p:cBhvr>
                                        <p:cTn id="17" dur="1000"/>
                                        <p:tgtEl>
                                          <p:spTgt spid="210952">
                                            <p:txEl>
                                              <p:pRg st="0" end="0"/>
                                            </p:txEl>
                                          </p:spTgt>
                                        </p:tgtEl>
                                      </p:cBhvr>
                                    </p:animEffect>
                                    <p:anim calcmode="lin" valueType="num">
                                      <p:cBhvr>
                                        <p:cTn id="18" dur="1000" fill="hold"/>
                                        <p:tgtEl>
                                          <p:spTgt spid="210952">
                                            <p:txEl>
                                              <p:pRg st="0" end="0"/>
                                            </p:txEl>
                                          </p:spTgt>
                                        </p:tgtEl>
                                        <p:attrNameLst>
                                          <p:attrName>ppt_x</p:attrName>
                                        </p:attrNameLst>
                                      </p:cBhvr>
                                      <p:tavLst>
                                        <p:tav tm="0">
                                          <p:val>
                                            <p:strVal val="#ppt_x"/>
                                          </p:val>
                                        </p:tav>
                                        <p:tav tm="100000">
                                          <p:val>
                                            <p:strVal val="#ppt_x"/>
                                          </p:val>
                                        </p:tav>
                                      </p:tavLst>
                                    </p:anim>
                                    <p:anim calcmode="lin" valueType="num">
                                      <p:cBhvr>
                                        <p:cTn id="19" dur="1000" fill="hold"/>
                                        <p:tgtEl>
                                          <p:spTgt spid="210952">
                                            <p:txEl>
                                              <p:pRg st="0" end="0"/>
                                            </p:txEl>
                                          </p:spTgt>
                                        </p:tgtEl>
                                        <p:attrNameLst>
                                          <p:attrName>ppt_y</p:attrName>
                                        </p:attrNameLst>
                                      </p:cBhvr>
                                      <p:tavLst>
                                        <p:tav tm="0">
                                          <p:val>
                                            <p:strVal val="#ppt_y-.1"/>
                                          </p:val>
                                        </p:tav>
                                        <p:tav tm="100000">
                                          <p:val>
                                            <p:strVal val="#ppt_y"/>
                                          </p:val>
                                        </p:tav>
                                      </p:tavLst>
                                    </p:anim>
                                  </p:childTnLst>
                                </p:cTn>
                              </p:par>
                              <p:par>
                                <p:cTn id="20" presetID="47" presetClass="entr" presetSubtype="0" dur="1000" fill="hold" grpId="0" nodeType="withEffect">
                                  <p:stCondLst>
                                    <p:cond delay="0"/>
                                  </p:stCondLst>
                                  <p:childTnLst>
                                    <p:set>
                                      <p:cBhvr>
                                        <p:cTn id="21" fill="hold">
                                          <p:stCondLst>
                                            <p:cond delay="0"/>
                                          </p:stCondLst>
                                        </p:cTn>
                                        <p:tgtEl>
                                          <p:spTgt spid="210952">
                                            <p:txEl>
                                              <p:pRg st="1" end="1"/>
                                            </p:txEl>
                                          </p:spTgt>
                                        </p:tgtEl>
                                        <p:attrNameLst>
                                          <p:attrName>style.visibility</p:attrName>
                                        </p:attrNameLst>
                                      </p:cBhvr>
                                      <p:to>
                                        <p:strVal val="visible"/>
                                      </p:to>
                                    </p:set>
                                    <p:animEffect transition="in" filter="fade">
                                      <p:cBhvr>
                                        <p:cTn id="22" dur="1000"/>
                                        <p:tgtEl>
                                          <p:spTgt spid="210952">
                                            <p:txEl>
                                              <p:pRg st="1" end="1"/>
                                            </p:txEl>
                                          </p:spTgt>
                                        </p:tgtEl>
                                      </p:cBhvr>
                                    </p:animEffect>
                                    <p:anim calcmode="lin" valueType="num">
                                      <p:cBhvr>
                                        <p:cTn id="23" dur="1000" fill="hold"/>
                                        <p:tgtEl>
                                          <p:spTgt spid="210952">
                                            <p:txEl>
                                              <p:pRg st="1" end="1"/>
                                            </p:txEl>
                                          </p:spTgt>
                                        </p:tgtEl>
                                        <p:attrNameLst>
                                          <p:attrName>ppt_x</p:attrName>
                                        </p:attrNameLst>
                                      </p:cBhvr>
                                      <p:tavLst>
                                        <p:tav tm="0">
                                          <p:val>
                                            <p:strVal val="#ppt_x"/>
                                          </p:val>
                                        </p:tav>
                                        <p:tav tm="100000">
                                          <p:val>
                                            <p:strVal val="#ppt_x"/>
                                          </p:val>
                                        </p:tav>
                                      </p:tavLst>
                                    </p:anim>
                                    <p:anim calcmode="lin" valueType="num">
                                      <p:cBhvr>
                                        <p:cTn id="24" dur="1000" fill="hold"/>
                                        <p:tgtEl>
                                          <p:spTgt spid="210952">
                                            <p:txEl>
                                              <p:pRg st="1" end="1"/>
                                            </p:txEl>
                                          </p:spTgt>
                                        </p:tgtEl>
                                        <p:attrNameLst>
                                          <p:attrName>ppt_y</p:attrName>
                                        </p:attrNameLst>
                                      </p:cBhvr>
                                      <p:tavLst>
                                        <p:tav tm="0">
                                          <p:val>
                                            <p:strVal val="#ppt_y-.1"/>
                                          </p:val>
                                        </p:tav>
                                        <p:tav tm="100000">
                                          <p:val>
                                            <p:strVal val="#ppt_y"/>
                                          </p:val>
                                        </p:tav>
                                      </p:tavLst>
                                    </p:anim>
                                  </p:childTnLst>
                                </p:cTn>
                              </p:par>
                              <p:par>
                                <p:cTn id="25" presetID="47" presetClass="entr" presetSubtype="0" dur="1000" fill="hold" grpId="0" nodeType="withEffect">
                                  <p:stCondLst>
                                    <p:cond delay="0"/>
                                  </p:stCondLst>
                                  <p:childTnLst>
                                    <p:set>
                                      <p:cBhvr>
                                        <p:cTn id="26" fill="hold">
                                          <p:stCondLst>
                                            <p:cond delay="0"/>
                                          </p:stCondLst>
                                        </p:cTn>
                                        <p:tgtEl>
                                          <p:spTgt spid="210952">
                                            <p:txEl>
                                              <p:pRg st="2" end="2"/>
                                            </p:txEl>
                                          </p:spTgt>
                                        </p:tgtEl>
                                        <p:attrNameLst>
                                          <p:attrName>style.visibility</p:attrName>
                                        </p:attrNameLst>
                                      </p:cBhvr>
                                      <p:to>
                                        <p:strVal val="visible"/>
                                      </p:to>
                                    </p:set>
                                    <p:animEffect transition="in" filter="fade">
                                      <p:cBhvr>
                                        <p:cTn id="27" dur="1000"/>
                                        <p:tgtEl>
                                          <p:spTgt spid="210952">
                                            <p:txEl>
                                              <p:pRg st="2" end="2"/>
                                            </p:txEl>
                                          </p:spTgt>
                                        </p:tgtEl>
                                      </p:cBhvr>
                                    </p:animEffect>
                                    <p:anim calcmode="lin" valueType="num">
                                      <p:cBhvr>
                                        <p:cTn id="28" dur="1000" fill="hold"/>
                                        <p:tgtEl>
                                          <p:spTgt spid="210952">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210952">
                                            <p:txEl>
                                              <p:pRg st="2" end="2"/>
                                            </p:txEl>
                                          </p:spTgt>
                                        </p:tgtEl>
                                        <p:attrNameLst>
                                          <p:attrName>ppt_y</p:attrName>
                                        </p:attrNameLst>
                                      </p:cBhvr>
                                      <p:tavLst>
                                        <p:tav tm="0">
                                          <p:val>
                                            <p:strVal val="#ppt_y-.1"/>
                                          </p:val>
                                        </p:tav>
                                        <p:tav tm="100000">
                                          <p:val>
                                            <p:strVal val="#ppt_y"/>
                                          </p:val>
                                        </p:tav>
                                      </p:tavLst>
                                    </p:anim>
                                  </p:childTnLst>
                                </p:cTn>
                              </p:par>
                              <p:par>
                                <p:cTn id="30" presetID="47" presetClass="entr" presetSubtype="0" dur="1000" fill="hold" grpId="0" nodeType="withEffect">
                                  <p:stCondLst>
                                    <p:cond delay="0"/>
                                  </p:stCondLst>
                                  <p:childTnLst>
                                    <p:set>
                                      <p:cBhvr>
                                        <p:cTn id="31" fill="hold">
                                          <p:stCondLst>
                                            <p:cond delay="0"/>
                                          </p:stCondLst>
                                        </p:cTn>
                                        <p:tgtEl>
                                          <p:spTgt spid="210952">
                                            <p:txEl>
                                              <p:pRg st="3" end="3"/>
                                            </p:txEl>
                                          </p:spTgt>
                                        </p:tgtEl>
                                        <p:attrNameLst>
                                          <p:attrName>style.visibility</p:attrName>
                                        </p:attrNameLst>
                                      </p:cBhvr>
                                      <p:to>
                                        <p:strVal val="visible"/>
                                      </p:to>
                                    </p:set>
                                    <p:animEffect transition="in" filter="fade">
                                      <p:cBhvr>
                                        <p:cTn id="32" dur="1000"/>
                                        <p:tgtEl>
                                          <p:spTgt spid="210952">
                                            <p:txEl>
                                              <p:pRg st="3" end="3"/>
                                            </p:txEl>
                                          </p:spTgt>
                                        </p:tgtEl>
                                      </p:cBhvr>
                                    </p:animEffect>
                                    <p:anim calcmode="lin" valueType="num">
                                      <p:cBhvr>
                                        <p:cTn id="33" dur="1000" fill="hold"/>
                                        <p:tgtEl>
                                          <p:spTgt spid="210952">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210952">
                                            <p:txEl>
                                              <p:pRg st="3" end="3"/>
                                            </p:txEl>
                                          </p:spTgt>
                                        </p:tgtEl>
                                        <p:attrNameLst>
                                          <p:attrName>ppt_y</p:attrName>
                                        </p:attrNameLst>
                                      </p:cBhvr>
                                      <p:tavLst>
                                        <p:tav tm="0">
                                          <p:val>
                                            <p:strVal val="#ppt_y-.1"/>
                                          </p:val>
                                        </p:tav>
                                        <p:tav tm="100000">
                                          <p:val>
                                            <p:strVal val="#ppt_y"/>
                                          </p:val>
                                        </p:tav>
                                      </p:tavLst>
                                    </p:anim>
                                  </p:childTnLst>
                                </p:cTn>
                              </p:par>
                              <p:par>
                                <p:cTn id="35" presetID="47" presetClass="entr" presetSubtype="0" dur="1000" fill="hold" grpId="0" nodeType="withEffect">
                                  <p:stCondLst>
                                    <p:cond delay="0"/>
                                  </p:stCondLst>
                                  <p:childTnLst>
                                    <p:set>
                                      <p:cBhvr>
                                        <p:cTn id="36" fill="hold">
                                          <p:stCondLst>
                                            <p:cond delay="0"/>
                                          </p:stCondLst>
                                        </p:cTn>
                                        <p:tgtEl>
                                          <p:spTgt spid="210952">
                                            <p:txEl>
                                              <p:pRg st="4" end="4"/>
                                            </p:txEl>
                                          </p:spTgt>
                                        </p:tgtEl>
                                        <p:attrNameLst>
                                          <p:attrName>style.visibility</p:attrName>
                                        </p:attrNameLst>
                                      </p:cBhvr>
                                      <p:to>
                                        <p:strVal val="visible"/>
                                      </p:to>
                                    </p:set>
                                    <p:animEffect transition="in" filter="fade">
                                      <p:cBhvr>
                                        <p:cTn id="37" dur="1000"/>
                                        <p:tgtEl>
                                          <p:spTgt spid="210952">
                                            <p:txEl>
                                              <p:pRg st="4" end="4"/>
                                            </p:txEl>
                                          </p:spTgt>
                                        </p:tgtEl>
                                      </p:cBhvr>
                                    </p:animEffect>
                                    <p:anim calcmode="lin" valueType="num">
                                      <p:cBhvr>
                                        <p:cTn id="38" dur="1000" fill="hold"/>
                                        <p:tgtEl>
                                          <p:spTgt spid="210952">
                                            <p:txEl>
                                              <p:pRg st="4" end="4"/>
                                            </p:txEl>
                                          </p:spTgt>
                                        </p:tgtEl>
                                        <p:attrNameLst>
                                          <p:attrName>ppt_x</p:attrName>
                                        </p:attrNameLst>
                                      </p:cBhvr>
                                      <p:tavLst>
                                        <p:tav tm="0">
                                          <p:val>
                                            <p:strVal val="#ppt_x"/>
                                          </p:val>
                                        </p:tav>
                                        <p:tav tm="100000">
                                          <p:val>
                                            <p:strVal val="#ppt_x"/>
                                          </p:val>
                                        </p:tav>
                                      </p:tavLst>
                                    </p:anim>
                                    <p:anim calcmode="lin" valueType="num">
                                      <p:cBhvr>
                                        <p:cTn id="39" dur="1000" fill="hold"/>
                                        <p:tgtEl>
                                          <p:spTgt spid="21095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952" grpId="0" uiExpand="1" build="p"/>
      <p:bldP spid="210956" grpId="0"/>
    </p:bldLst>
  </p:timing>
  <p:hf hdr="0" dt="0"/>
  <p:txStyles>
    <p:titleStyle>
      <a:lvl1pPr algn="l" rtl="0" eaLnBrk="0" fontAlgn="base" hangingPunct="0">
        <a:spcBef>
          <a:spcPct val="0"/>
        </a:spcBef>
        <a:spcAft>
          <a:spcPct val="0"/>
        </a:spcAft>
        <a:defRPr sz="3800" kern="1200">
          <a:solidFill>
            <a:schemeClr val="tx2"/>
          </a:solidFill>
          <a:latin typeface="+mj-lt"/>
          <a:ea typeface="+mj-ea"/>
          <a:cs typeface="+mj-cs"/>
        </a:defRPr>
      </a:lvl1pPr>
      <a:lvl2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2pPr>
      <a:lvl3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3pPr>
      <a:lvl4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4pPr>
      <a:lvl5pPr algn="l" rtl="0" eaLnBrk="0" fontAlgn="base" hangingPunct="0">
        <a:spcBef>
          <a:spcPct val="0"/>
        </a:spcBef>
        <a:spcAft>
          <a:spcPct val="0"/>
        </a:spcAft>
        <a:defRPr sz="3800">
          <a:solidFill>
            <a:schemeClr val="tx2"/>
          </a:solidFill>
          <a:latin typeface="Arial" pitchFamily="34" charset="0"/>
          <a:ea typeface="宋体" panose="02010600030101010101" pitchFamily="2" charset="-122"/>
        </a:defRPr>
      </a:lvl5pPr>
      <a:lvl6pPr marL="457200" algn="l" rtl="0" fontAlgn="base">
        <a:spcBef>
          <a:spcPct val="0"/>
        </a:spcBef>
        <a:spcAft>
          <a:spcPct val="0"/>
        </a:spcAft>
        <a:defRPr sz="3800">
          <a:solidFill>
            <a:schemeClr val="tx2"/>
          </a:solidFill>
          <a:latin typeface="Arial" pitchFamily="34" charset="0"/>
          <a:ea typeface="宋体" panose="02010600030101010101" pitchFamily="2" charset="-122"/>
        </a:defRPr>
      </a:lvl6pPr>
      <a:lvl7pPr marL="914400" algn="l" rtl="0" fontAlgn="base">
        <a:spcBef>
          <a:spcPct val="0"/>
        </a:spcBef>
        <a:spcAft>
          <a:spcPct val="0"/>
        </a:spcAft>
        <a:defRPr sz="3800">
          <a:solidFill>
            <a:schemeClr val="tx2"/>
          </a:solidFill>
          <a:latin typeface="Arial" pitchFamily="34" charset="0"/>
          <a:ea typeface="宋体" panose="02010600030101010101" pitchFamily="2" charset="-122"/>
        </a:defRPr>
      </a:lvl7pPr>
      <a:lvl8pPr marL="1371600" algn="l" rtl="0" fontAlgn="base">
        <a:spcBef>
          <a:spcPct val="0"/>
        </a:spcBef>
        <a:spcAft>
          <a:spcPct val="0"/>
        </a:spcAft>
        <a:defRPr sz="3800">
          <a:solidFill>
            <a:schemeClr val="tx2"/>
          </a:solidFill>
          <a:latin typeface="Arial" pitchFamily="34" charset="0"/>
          <a:ea typeface="宋体" panose="02010600030101010101" pitchFamily="2" charset="-122"/>
        </a:defRPr>
      </a:lvl8pPr>
      <a:lvl9pPr marL="1828800" algn="l" rtl="0" fontAlgn="base">
        <a:spcBef>
          <a:spcPct val="0"/>
        </a:spcBef>
        <a:spcAft>
          <a:spcPct val="0"/>
        </a:spcAft>
        <a:defRPr sz="38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lr>
          <a:schemeClr val="accent1"/>
        </a:buClr>
        <a:buFont typeface="Wingdings" panose="05000000000000000000" pitchFamily="2" charset="2"/>
        <a:buChar char="l"/>
        <a:defRPr sz="3200" kern="1200">
          <a:solidFill>
            <a:schemeClr val="tx1"/>
          </a:solidFill>
          <a:latin typeface="+mn-lt"/>
          <a:ea typeface="+mn-ea"/>
          <a:cs typeface="+mn-cs"/>
        </a:defRPr>
      </a:lvl1pPr>
      <a:lvl2pPr marL="742950" lvl="1" indent="-285750" algn="l" rtl="0" eaLnBrk="0" fontAlgn="base" hangingPunct="0">
        <a:spcBef>
          <a:spcPct val="20000"/>
        </a:spcBef>
        <a:spcAft>
          <a:spcPct val="0"/>
        </a:spcAft>
        <a:buClr>
          <a:schemeClr val="accent1"/>
        </a:buClr>
        <a:buFont typeface="Wingdings" panose="05000000000000000000" pitchFamily="2" charset="2"/>
        <a:buChar char="¡"/>
        <a:defRPr sz="2700" kern="1200">
          <a:solidFill>
            <a:schemeClr val="tx1"/>
          </a:solidFill>
          <a:latin typeface="+mn-lt"/>
          <a:ea typeface="+mn-ea"/>
          <a:cs typeface="+mn-cs"/>
        </a:defRPr>
      </a:lvl2pPr>
      <a:lvl3pPr marL="1143000" lvl="2" indent="-228600" algn="l" rtl="0" eaLnBrk="0" fontAlgn="base" hangingPunct="0">
        <a:spcBef>
          <a:spcPct val="20000"/>
        </a:spcBef>
        <a:spcAft>
          <a:spcPct val="0"/>
        </a:spcAft>
        <a:buClr>
          <a:schemeClr val="accent1"/>
        </a:buClr>
        <a:buFont typeface="Wingdings" panose="05000000000000000000" pitchFamily="2" charset="2"/>
        <a:buChar char="l"/>
        <a:defRPr sz="2300" kern="1200">
          <a:solidFill>
            <a:schemeClr val="tx1"/>
          </a:solidFill>
          <a:latin typeface="+mn-lt"/>
          <a:ea typeface="+mn-ea"/>
          <a:cs typeface="+mn-cs"/>
        </a:defRPr>
      </a:lvl3pPr>
      <a:lvl4pPr marL="1600200" lvl="3" indent="-228600" algn="l" rtl="0" eaLnBrk="0" fontAlgn="base" hangingPunct="0">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4pPr>
      <a:lvl5pPr marL="2057400" lvl="4" indent="-228600" algn="l" rtl="0" eaLnBrk="0" fontAlgn="base" hangingPunct="0">
        <a:spcBef>
          <a:spcPct val="20000"/>
        </a:spcBef>
        <a:spcAft>
          <a:spcPct val="0"/>
        </a:spcAft>
        <a:buClr>
          <a:schemeClr val="accent1"/>
        </a:buClr>
        <a:buFont typeface="Wingdings" panose="05000000000000000000" pitchFamily="2" charset="2"/>
        <a:buChar char=""/>
        <a:defRPr sz="2000" kern="1200">
          <a:solidFill>
            <a:schemeClr val="tx1"/>
          </a:solidFill>
          <a:latin typeface="+mn-lt"/>
          <a:ea typeface="+mn-ea"/>
          <a:cs typeface="+mn-cs"/>
        </a:defRPr>
      </a:lvl5pPr>
      <a:lvl6pPr marL="2514600" lvl="5"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6pPr>
      <a:lvl7pPr marL="2971800" lvl="6"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7pPr>
      <a:lvl8pPr marL="3429000" lvl="7"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8pPr>
      <a:lvl9pPr marL="3886200" lvl="8" indent="-228600" algn="l" defTabSz="914400" eaLnBrk="1" fontAlgn="base" latinLnBrk="0" hangingPunct="1">
        <a:spcBef>
          <a:spcPct val="20000"/>
        </a:spcBef>
        <a:spcAft>
          <a:spcPct val="0"/>
        </a:spcAft>
        <a:buClr>
          <a:schemeClr val="accent1"/>
        </a:buClr>
        <a:buFont typeface="Wingdings" panose="05000000000000000000" pitchFamily="2" charset="2"/>
        <a:buChar char=""/>
        <a:defRPr sz="2000" b="0" i="0" u="none" kern="1200" baseline="0">
          <a:solidFill>
            <a:schemeClr val="tx1"/>
          </a:solidFill>
          <a:latin typeface="+mn-lt"/>
          <a:ea typeface="+mn-ea"/>
          <a:cs typeface="+mn-cs"/>
        </a:defRPr>
      </a:lvl9pPr>
    </p:bodyStyle>
    <p:otherStyle>
      <a:lvl1pPr marL="0" lvl="0" indent="0" algn="l" defTabSz="914400" eaLnBrk="1" fontAlgn="base" latinLnBrk="0" hangingPunct="1">
        <a:spcBef>
          <a:spcPct val="0"/>
        </a:spcBef>
        <a:spcAft>
          <a:spcPct val="0"/>
        </a:spcAft>
        <a:buNone/>
        <a:defRPr sz="1800" b="0" i="0" u="none" kern="1200" baseline="0">
          <a:solidFill>
            <a:schemeClr val="tx1"/>
          </a:solidFill>
          <a:latin typeface="+mn-lt"/>
          <a:ea typeface="+mn-ea"/>
          <a:cs typeface="+mn-cs"/>
        </a:defRPr>
      </a:lvl1pPr>
      <a:lvl2pPr marL="457200" lvl="1"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2pPr>
      <a:lvl3pPr marL="914400" lvl="2"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3pPr>
      <a:lvl4pPr marL="1371600" lvl="3"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4pPr>
      <a:lvl5pPr marL="1828800" lvl="4"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5pPr>
      <a:lvl6pPr marL="2286000" lvl="5"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6pPr>
      <a:lvl7pPr marL="2743200" lvl="6"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7pPr>
      <a:lvl8pPr marL="3200400" lvl="7"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8pPr>
      <a:lvl9pPr marL="3657600" lvl="8" indent="0" algn="l" defTabSz="914400" eaLnBrk="1" fontAlgn="base" latinLnBrk="0" hangingPunct="1">
        <a:spcBef>
          <a:spcPct val="0"/>
        </a:spcBef>
        <a:spcAft>
          <a:spcPct val="0"/>
        </a:spcAft>
        <a:buNone/>
        <a:defRPr sz="3600" b="0" i="0" u="none" kern="1200" baseline="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161144012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文本占位符 551937"/>
          <p:cNvSpPr>
            <a:spLocks noGrp="1" noChangeArrowheads="1"/>
          </p:cNvSpPr>
          <p:nvPr>
            <p:ph idx="1"/>
          </p:nvPr>
        </p:nvSpPr>
        <p:spPr>
          <a:xfrm>
            <a:off x="301625" y="620713"/>
            <a:ext cx="8540750" cy="5478462"/>
          </a:xfrm>
        </p:spPr>
        <p:txBody>
          <a:bodyPr/>
          <a:lstStyle/>
          <a:p>
            <a:pPr algn="ctr" eaLnBrk="1" hangingPunct="1"/>
            <a:r>
              <a:rPr lang="zh-CN" altLang="en-US" b="1" smtClean="0"/>
              <a:t>  建设项目施工阶段工程造价管理</a:t>
            </a:r>
            <a:endParaRPr lang="zh-CN" altLang="en-US" b="1" smtClean="0"/>
          </a:p>
          <a:p>
            <a:pPr algn="just" eaLnBrk="1" hangingPunct="1">
              <a:buFont typeface="Wingdings" panose="05000000000000000000" pitchFamily="2" charset="2"/>
              <a:buNone/>
            </a:pPr>
            <a:endParaRPr lang="en-US" altLang="zh-CN" smtClean="0">
              <a:ea typeface="黑体" panose="02010609060101010101" pitchFamily="49" charset="-122"/>
            </a:endParaRPr>
          </a:p>
          <a:p>
            <a:pPr algn="just" eaLnBrk="1" hangingPunct="1">
              <a:buFont typeface="Wingdings" panose="05000000000000000000" pitchFamily="2" charset="2"/>
              <a:buNone/>
            </a:pPr>
            <a:r>
              <a:rPr lang="zh-CN" altLang="en-US" smtClean="0">
                <a:ea typeface="黑体" panose="02010609060101010101" pitchFamily="49" charset="-122"/>
              </a:rPr>
              <a:t>学习提要</a:t>
            </a:r>
            <a:endParaRPr lang="zh-CN" altLang="en-US" smtClean="0"/>
          </a:p>
          <a:p>
            <a:pPr algn="just" eaLnBrk="1" hangingPunct="1">
              <a:buFont typeface="Wingdings" panose="05000000000000000000" pitchFamily="2" charset="2"/>
              <a:buNone/>
            </a:pPr>
            <a:endParaRPr lang="zh-CN" altLang="en-US" smtClean="0"/>
          </a:p>
          <a:p>
            <a:pPr algn="just" eaLnBrk="1" hangingPunct="1"/>
            <a:r>
              <a:rPr lang="en-US" altLang="zh-CN" smtClean="0"/>
              <a:t>1</a:t>
            </a:r>
            <a:r>
              <a:rPr lang="zh-CN" altLang="en-US" smtClean="0"/>
              <a:t>．能够编制资金使用计划，熟悉投资偏差分项</a:t>
            </a:r>
            <a:endParaRPr lang="zh-CN" altLang="en-US" smtClean="0"/>
          </a:p>
          <a:p>
            <a:pPr algn="just" eaLnBrk="1" hangingPunct="1"/>
            <a:r>
              <a:rPr lang="en-US" altLang="zh-CN" smtClean="0"/>
              <a:t>2</a:t>
            </a:r>
            <a:r>
              <a:rPr lang="zh-CN" altLang="en-US" smtClean="0"/>
              <a:t>．熟悉工程价款调整的因素，掌握工程价款调整的方法</a:t>
            </a:r>
            <a:endParaRPr lang="zh-CN" altLang="en-US" smtClean="0"/>
          </a:p>
          <a:p>
            <a:pPr algn="just" eaLnBrk="1" hangingPunct="1"/>
            <a:r>
              <a:rPr lang="en-US" altLang="zh-CN" smtClean="0"/>
              <a:t>3</a:t>
            </a:r>
            <a:r>
              <a:rPr lang="zh-CN" altLang="en-US" smtClean="0"/>
              <a:t>．掌握工程预付款的结算，掌握工程进度款的结算，熟悉竣工结算。</a:t>
            </a:r>
            <a:endParaRPr lang="zh-CN" altLang="en-US" smtClean="0"/>
          </a:p>
        </p:txBody>
      </p:sp>
      <p:sp>
        <p:nvSpPr>
          <p:cNvPr id="33796" name="灯片编号占位符 2"/>
          <p:cNvSpPr>
            <a:spLocks noGrp="1" noChangeArrowheads="1"/>
          </p:cNvSpPr>
          <p:nvPr>
            <p:ph type="sldNum" sz="quarter" idx="12"/>
          </p:nvPr>
        </p:nvSpPr>
        <p:spPr bwMode="auto">
          <a:noFill/>
          <a:ln>
            <a:miter lim="800000"/>
          </a:ln>
        </p:spPr>
        <p:txBody>
          <a:bodyPr/>
          <a:lstStyle/>
          <a:p>
            <a:fld id="{B74160B8-6374-40CF-8EB3-9D0C3E4A5A47}" type="slidenum">
              <a:rPr lang="zh-CN" altLang="en-US" smtClean="0"/>
              <a:t>1</a:t>
            </a:fld>
            <a:endParaRPr lang="zh-CN" altLang="en-US" smtClean="0"/>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4818" name="标题 1"/>
          <p:cNvSpPr>
            <a:spLocks noGrp="1"/>
          </p:cNvSpPr>
          <p:nvPr>
            <p:ph type="title"/>
          </p:nvPr>
        </p:nvSpPr>
        <p:spPr/>
        <p:txBody>
          <a:bodyPr/>
          <a:lstStyle/>
          <a:p>
            <a:r>
              <a:rPr lang="zh-CN" altLang="en-US" sz="3600" b="1" smtClean="0"/>
              <a:t>施工阶段工程造价管理的工作内容</a:t>
            </a:r>
            <a:endParaRPr lang="zh-CN" altLang="en-US" sz="3600" b="1" smtClean="0"/>
          </a:p>
        </p:txBody>
      </p:sp>
      <p:sp>
        <p:nvSpPr>
          <p:cNvPr id="34819" name="内容占位符 2"/>
          <p:cNvSpPr>
            <a:spLocks noGrp="1"/>
          </p:cNvSpPr>
          <p:nvPr>
            <p:ph idx="1"/>
          </p:nvPr>
        </p:nvSpPr>
        <p:spPr/>
        <p:txBody>
          <a:bodyPr/>
          <a:lstStyle/>
          <a:p>
            <a:pPr>
              <a:buFont typeface="Wingdings" panose="05000000000000000000" pitchFamily="2" charset="2"/>
              <a:buNone/>
            </a:pPr>
            <a:endParaRPr lang="en-US" altLang="zh-CN" smtClean="0"/>
          </a:p>
          <a:p>
            <a:pPr>
              <a:buFont typeface="Wingdings" panose="05000000000000000000" pitchFamily="2" charset="2"/>
              <a:buNone/>
            </a:pPr>
            <a:r>
              <a:rPr lang="zh-CN" altLang="en-US" smtClean="0"/>
              <a:t>一、</a:t>
            </a:r>
            <a:endParaRPr lang="en-US" altLang="zh-CN" smtClean="0"/>
          </a:p>
          <a:p>
            <a:pPr>
              <a:buFont typeface="Wingdings" panose="05000000000000000000" pitchFamily="2" charset="2"/>
              <a:buNone/>
            </a:pPr>
            <a:endParaRPr lang="en-US" altLang="zh-CN" smtClean="0"/>
          </a:p>
          <a:p>
            <a:pPr>
              <a:buFont typeface="Wingdings" panose="05000000000000000000" pitchFamily="2" charset="2"/>
              <a:buNone/>
            </a:pPr>
            <a:r>
              <a:rPr lang="zh-CN" altLang="en-US" smtClean="0"/>
              <a:t>二、</a:t>
            </a:r>
            <a:endParaRPr lang="en-US" altLang="zh-CN" smtClean="0"/>
          </a:p>
          <a:p>
            <a:pPr>
              <a:buFont typeface="Wingdings" panose="05000000000000000000" pitchFamily="2" charset="2"/>
              <a:buNone/>
            </a:pPr>
            <a:endParaRPr lang="en-US" altLang="zh-CN" smtClean="0"/>
          </a:p>
          <a:p>
            <a:pPr>
              <a:buFont typeface="Wingdings" panose="05000000000000000000" pitchFamily="2" charset="2"/>
              <a:buNone/>
            </a:pPr>
            <a:r>
              <a:rPr lang="zh-CN" altLang="en-US" smtClean="0"/>
              <a:t>三、</a:t>
            </a:r>
            <a:endParaRPr lang="zh-CN" altLang="en-US" smtClean="0"/>
          </a:p>
        </p:txBody>
      </p:sp>
      <p:sp>
        <p:nvSpPr>
          <p:cNvPr id="4" name="圆角矩形 3"/>
          <p:cNvSpPr/>
          <p:nvPr/>
        </p:nvSpPr>
        <p:spPr>
          <a:xfrm>
            <a:off x="1214438" y="2143125"/>
            <a:ext cx="6858000" cy="6429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3200">
                <a:solidFill>
                  <a:schemeClr val="tx1"/>
                </a:solidFill>
              </a:rPr>
              <a:t>建设项目施工阶段工程造价的确定</a:t>
            </a:r>
            <a:endParaRPr lang="zh-CN" altLang="en-US" sz="3200">
              <a:solidFill>
                <a:schemeClr val="tx1"/>
              </a:solidFill>
            </a:endParaRPr>
          </a:p>
        </p:txBody>
      </p:sp>
      <p:sp>
        <p:nvSpPr>
          <p:cNvPr id="5" name="圆角矩形 4"/>
          <p:cNvSpPr/>
          <p:nvPr/>
        </p:nvSpPr>
        <p:spPr>
          <a:xfrm>
            <a:off x="1214438" y="3357563"/>
            <a:ext cx="6929437" cy="71437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3200">
                <a:solidFill>
                  <a:schemeClr val="tx1"/>
                </a:solidFill>
              </a:rPr>
              <a:t>建设项目施工阶段工程造价的控制</a:t>
            </a:r>
            <a:endParaRPr lang="zh-CN" altLang="en-US" sz="3200">
              <a:solidFill>
                <a:schemeClr val="tx1"/>
              </a:solidFill>
            </a:endParaRPr>
          </a:p>
        </p:txBody>
      </p:sp>
      <p:sp>
        <p:nvSpPr>
          <p:cNvPr id="6" name="圆角矩形 5"/>
          <p:cNvSpPr/>
          <p:nvPr/>
        </p:nvSpPr>
        <p:spPr>
          <a:xfrm>
            <a:off x="1214438" y="4643438"/>
            <a:ext cx="7072312" cy="6429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3200">
                <a:solidFill>
                  <a:schemeClr val="tx1"/>
                </a:solidFill>
              </a:rPr>
              <a:t>施工阶段工程造价管理的工作内容</a:t>
            </a:r>
            <a:endParaRPr lang="zh-CN" altLang="en-US" sz="3200">
              <a:solidFill>
                <a:schemeClr val="tx1"/>
              </a:solidFill>
            </a:endParaRPr>
          </a:p>
        </p:txBody>
      </p:sp>
      <p:sp>
        <p:nvSpPr>
          <p:cNvPr id="7" name="灯片编号占位符 6"/>
          <p:cNvSpPr>
            <a:spLocks noGrp="1"/>
          </p:cNvSpPr>
          <p:nvPr>
            <p:ph type="sldNum" sz="quarter" idx="12"/>
          </p:nvPr>
        </p:nvSpPr>
        <p:spPr/>
        <p:txBody>
          <a:bodyPr/>
          <a:lstStyle/>
          <a:p>
            <a:pPr>
              <a:defRPr/>
            </a:pPr>
            <a:fld id="{17E1A778-D610-486D-8C1A-0BAE63E16604}" type="slidenum">
              <a:rPr lang="zh-CN" altLang="en-US" smtClean="0"/>
              <a:t>2</a:t>
            </a:fld>
            <a:endParaRPr lang="zh-CN" altLang="en-US"/>
          </a:p>
        </p:txBody>
      </p:sp>
      <p:sp>
        <p:nvSpPr>
          <p:cNvPr id="8" name="页脚占位符 7"/>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标题 1"/>
          <p:cNvSpPr>
            <a:spLocks noGrp="1"/>
          </p:cNvSpPr>
          <p:nvPr>
            <p:ph type="title"/>
          </p:nvPr>
        </p:nvSpPr>
        <p:spPr/>
        <p:txBody>
          <a:bodyPr/>
          <a:lstStyle/>
          <a:p>
            <a:r>
              <a:rPr lang="zh-CN" altLang="en-US" b="1" smtClean="0"/>
              <a:t>施工阶段工程造价控制的措施</a:t>
            </a:r>
            <a:endParaRPr lang="zh-CN" altLang="en-US" b="1" smtClean="0"/>
          </a:p>
        </p:txBody>
      </p:sp>
      <p:sp>
        <p:nvSpPr>
          <p:cNvPr id="4" name="圆角矩形 3"/>
          <p:cNvSpPr/>
          <p:nvPr/>
        </p:nvSpPr>
        <p:spPr>
          <a:xfrm>
            <a:off x="1285875" y="2500313"/>
            <a:ext cx="714375" cy="235743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a:t>组</a:t>
            </a:r>
            <a:endParaRPr lang="en-US" altLang="zh-CN"/>
          </a:p>
          <a:p>
            <a:pPr algn="ctr">
              <a:buFont typeface="Arial" pitchFamily="34" charset="0"/>
              <a:buNone/>
              <a:defRPr/>
            </a:pPr>
            <a:r>
              <a:rPr lang="zh-CN" altLang="en-US"/>
              <a:t>织</a:t>
            </a:r>
            <a:endParaRPr lang="en-US" altLang="zh-CN"/>
          </a:p>
          <a:p>
            <a:pPr algn="ctr">
              <a:buFont typeface="Arial" pitchFamily="34" charset="0"/>
              <a:buNone/>
              <a:defRPr/>
            </a:pPr>
            <a:r>
              <a:rPr lang="zh-CN" altLang="en-US"/>
              <a:t>措施</a:t>
            </a:r>
            <a:endParaRPr lang="zh-CN" altLang="en-US"/>
          </a:p>
        </p:txBody>
      </p:sp>
      <p:sp>
        <p:nvSpPr>
          <p:cNvPr id="9" name="圆角矩形 8"/>
          <p:cNvSpPr/>
          <p:nvPr/>
        </p:nvSpPr>
        <p:spPr>
          <a:xfrm>
            <a:off x="2928938" y="2571750"/>
            <a:ext cx="714375" cy="23574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a:t>经济</a:t>
            </a:r>
            <a:endParaRPr lang="en-US" altLang="zh-CN"/>
          </a:p>
          <a:p>
            <a:pPr algn="ctr">
              <a:buFont typeface="Arial" pitchFamily="34" charset="0"/>
              <a:buNone/>
              <a:defRPr/>
            </a:pPr>
            <a:r>
              <a:rPr lang="zh-CN" altLang="en-US"/>
              <a:t>措施</a:t>
            </a:r>
            <a:endParaRPr lang="zh-CN" altLang="en-US"/>
          </a:p>
        </p:txBody>
      </p:sp>
      <p:sp>
        <p:nvSpPr>
          <p:cNvPr id="10" name="圆角矩形 9"/>
          <p:cNvSpPr/>
          <p:nvPr/>
        </p:nvSpPr>
        <p:spPr>
          <a:xfrm>
            <a:off x="4786313" y="2571750"/>
            <a:ext cx="714375" cy="23574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a:t>技术措施</a:t>
            </a:r>
            <a:endParaRPr lang="zh-CN" altLang="en-US"/>
          </a:p>
        </p:txBody>
      </p:sp>
      <p:sp>
        <p:nvSpPr>
          <p:cNvPr id="11" name="圆角矩形 10"/>
          <p:cNvSpPr/>
          <p:nvPr/>
        </p:nvSpPr>
        <p:spPr>
          <a:xfrm>
            <a:off x="6643688" y="2571750"/>
            <a:ext cx="714375" cy="23574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a:t>合同措施</a:t>
            </a:r>
            <a:endParaRPr lang="zh-CN" altLang="en-US"/>
          </a:p>
        </p:txBody>
      </p:sp>
      <p:sp>
        <p:nvSpPr>
          <p:cNvPr id="7" name="灯片编号占位符 6"/>
          <p:cNvSpPr>
            <a:spLocks noGrp="1"/>
          </p:cNvSpPr>
          <p:nvPr>
            <p:ph type="sldNum" sz="quarter" idx="12"/>
          </p:nvPr>
        </p:nvSpPr>
        <p:spPr/>
        <p:txBody>
          <a:bodyPr/>
          <a:lstStyle/>
          <a:p>
            <a:pPr>
              <a:defRPr/>
            </a:pPr>
            <a:fld id="{17E1A778-D610-486D-8C1A-0BAE63E16604}" type="slidenum">
              <a:rPr lang="zh-CN" altLang="en-US" smtClean="0"/>
              <a:t>3</a:t>
            </a:fld>
            <a:endParaRPr lang="zh-CN" altLang="en-US"/>
          </a:p>
        </p:txBody>
      </p:sp>
      <p:sp>
        <p:nvSpPr>
          <p:cNvPr id="8" name="页脚占位符 7"/>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785794"/>
            <a:ext cx="8229600" cy="5345131"/>
          </a:xfrm>
        </p:spPr>
        <p:txBody>
          <a:bodyPr/>
          <a:lstStyle/>
          <a:p>
            <a:pPr>
              <a:buNone/>
            </a:pPr>
            <a:r>
              <a:rPr lang="zh-CN" altLang="en-US" sz="2000" b="1" smtClean="0"/>
              <a:t>一、组织措施</a:t>
            </a:r>
            <a:endParaRPr lang="en-US" altLang="zh-CN" sz="2000" b="1" smtClean="0"/>
          </a:p>
          <a:p>
            <a:pPr>
              <a:buNone/>
            </a:pPr>
            <a:r>
              <a:rPr lang="en-US" altLang="zh-CN" sz="2000" smtClean="0"/>
              <a:t>1</a:t>
            </a:r>
            <a:r>
              <a:rPr lang="zh-CN" altLang="en-US" sz="2000" smtClean="0"/>
              <a:t>、在项目管理班子中落实从投资控制角度进行施工跟踪的人员，并进行任务分工和智能分工。</a:t>
            </a:r>
            <a:endParaRPr lang="zh-CN" altLang="en-US" sz="2000" smtClean="0"/>
          </a:p>
          <a:p>
            <a:pPr>
              <a:buNone/>
            </a:pPr>
            <a:r>
              <a:rPr lang="en-US" altLang="zh-CN" sz="2000" smtClean="0"/>
              <a:t>2</a:t>
            </a:r>
            <a:r>
              <a:rPr lang="zh-CN" altLang="en-US" sz="2000" smtClean="0"/>
              <a:t>、编制本阶段投资控制工作计划和详细的工作流程图。</a:t>
            </a:r>
            <a:endParaRPr lang="en-US" altLang="zh-CN" sz="2000" smtClean="0"/>
          </a:p>
          <a:p>
            <a:pPr>
              <a:buNone/>
            </a:pPr>
            <a:endParaRPr lang="en-US" altLang="zh-CN" sz="2000" smtClean="0"/>
          </a:p>
          <a:p>
            <a:pPr>
              <a:buNone/>
            </a:pPr>
            <a:r>
              <a:rPr lang="zh-CN" altLang="en-US" sz="2000" b="1" smtClean="0"/>
              <a:t>二、经济措施</a:t>
            </a:r>
            <a:endParaRPr lang="en-US" altLang="zh-CN" sz="2000" b="1" smtClean="0"/>
          </a:p>
          <a:p>
            <a:pPr>
              <a:buNone/>
            </a:pPr>
            <a:r>
              <a:rPr lang="en-US" altLang="zh-CN" sz="2000" smtClean="0"/>
              <a:t>1</a:t>
            </a:r>
            <a:r>
              <a:rPr lang="zh-CN" altLang="en-US" sz="2000" smtClean="0"/>
              <a:t>、编制资金使用计划，确定、分解投资控制目标，对工程项目造价目标进行风险分析，并制定防范性对策。</a:t>
            </a:r>
            <a:endParaRPr lang="zh-CN" altLang="en-US" sz="2000" smtClean="0"/>
          </a:p>
          <a:p>
            <a:pPr>
              <a:buNone/>
            </a:pPr>
            <a:r>
              <a:rPr lang="en-US" altLang="zh-CN" sz="2000" smtClean="0"/>
              <a:t>2</a:t>
            </a:r>
            <a:r>
              <a:rPr lang="zh-CN" altLang="en-US" sz="2000" smtClean="0"/>
              <a:t>、进行工程计量。</a:t>
            </a:r>
            <a:endParaRPr lang="zh-CN" altLang="en-US" sz="2000" smtClean="0"/>
          </a:p>
          <a:p>
            <a:pPr>
              <a:buNone/>
            </a:pPr>
            <a:r>
              <a:rPr lang="en-US" altLang="zh-CN" sz="2000" smtClean="0"/>
              <a:t>3</a:t>
            </a:r>
            <a:r>
              <a:rPr lang="zh-CN" altLang="en-US" sz="2000" smtClean="0"/>
              <a:t>、复核工程付款账单，签发付款证书。</a:t>
            </a:r>
            <a:endParaRPr lang="zh-CN" altLang="en-US" sz="2000" smtClean="0"/>
          </a:p>
          <a:p>
            <a:pPr>
              <a:buNone/>
            </a:pPr>
            <a:r>
              <a:rPr lang="en-US" altLang="zh-CN" sz="2000" smtClean="0"/>
              <a:t>4</a:t>
            </a:r>
            <a:r>
              <a:rPr lang="zh-CN" altLang="en-US" sz="2000" smtClean="0"/>
              <a:t>、在施工过程中进行投资跟踪控制，定期地进行投资实际支出值与计划目标值的比较，发现偏差，分析产生偏差的原因，采取纠偏措施。</a:t>
            </a:r>
            <a:endParaRPr lang="zh-CN" altLang="en-US" sz="2000" smtClean="0"/>
          </a:p>
          <a:p>
            <a:pPr>
              <a:buNone/>
            </a:pPr>
            <a:r>
              <a:rPr lang="en-US" altLang="zh-CN" sz="2000" smtClean="0"/>
              <a:t>5</a:t>
            </a:r>
            <a:r>
              <a:rPr lang="zh-CN" altLang="en-US" sz="2000" smtClean="0"/>
              <a:t>、协商确定工程变更价款，审核竣工结算。</a:t>
            </a:r>
            <a:endParaRPr lang="zh-CN" altLang="en-US" sz="2000" smtClean="0"/>
          </a:p>
          <a:p>
            <a:pPr>
              <a:buNone/>
            </a:pPr>
            <a:r>
              <a:rPr lang="en-US" altLang="zh-CN" sz="2000" smtClean="0"/>
              <a:t>6</a:t>
            </a:r>
            <a:r>
              <a:rPr lang="zh-CN" altLang="en-US" sz="2000" smtClean="0"/>
              <a:t>、对工程施工过程中的投资支出做好分析与预测，经常或定期向建设单位提交项目投资控制及其存在问题的报告。</a:t>
            </a:r>
            <a:endParaRPr lang="zh-CN" altLang="en-US" sz="2000" smtClean="0"/>
          </a:p>
          <a:p>
            <a:pPr>
              <a:buNone/>
            </a:pP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4</a:t>
            </a:fld>
            <a:endParaRPr lang="zh-CN" altLang="en-US"/>
          </a:p>
        </p:txBody>
      </p:sp>
    </p:spTree>
  </p:cSld>
  <p:clrMapOvr>
    <a:masterClrMapping/>
  </p:clrMapOvr>
  <p:transition>
    <p:comb/>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57200" y="785794"/>
            <a:ext cx="8229600" cy="5345131"/>
          </a:xfrm>
        </p:spPr>
        <p:txBody>
          <a:bodyPr/>
          <a:lstStyle/>
          <a:p>
            <a:pPr>
              <a:buNone/>
            </a:pPr>
            <a:r>
              <a:rPr lang="zh-CN" altLang="en-US" sz="2000" b="1" smtClean="0"/>
              <a:t>三、技术措施</a:t>
            </a:r>
            <a:endParaRPr lang="en-US" altLang="zh-CN" sz="2000" b="1" smtClean="0"/>
          </a:p>
          <a:p>
            <a:pPr>
              <a:buNone/>
            </a:pPr>
            <a:r>
              <a:rPr lang="en-US" altLang="zh-CN" sz="2000" smtClean="0"/>
              <a:t>1</a:t>
            </a:r>
            <a:r>
              <a:rPr lang="zh-CN" altLang="en-US" sz="2000" smtClean="0"/>
              <a:t>、对设计变更进行技术经济比较，严格控制设计变更。</a:t>
            </a:r>
            <a:endParaRPr lang="zh-CN" altLang="en-US" sz="2000" smtClean="0"/>
          </a:p>
          <a:p>
            <a:pPr>
              <a:buNone/>
            </a:pPr>
            <a:r>
              <a:rPr lang="en-US" altLang="zh-CN" sz="2000" smtClean="0"/>
              <a:t>2</a:t>
            </a:r>
            <a:r>
              <a:rPr lang="zh-CN" altLang="en-US" sz="2000" smtClean="0"/>
              <a:t>、继续寻找通过设计挖潜节约投资的可能性。</a:t>
            </a:r>
            <a:endParaRPr lang="en-US" altLang="zh-CN" sz="2000" smtClean="0"/>
          </a:p>
          <a:p>
            <a:pPr>
              <a:buNone/>
            </a:pPr>
            <a:r>
              <a:rPr lang="en-US" altLang="zh-CN" sz="2000" smtClean="0"/>
              <a:t>3</a:t>
            </a:r>
            <a:r>
              <a:rPr lang="zh-CN" altLang="en-US" sz="2000" smtClean="0"/>
              <a:t>、审核承包商编制的施工组织设计，对主要施工方案进行技术经济分析。</a:t>
            </a:r>
            <a:endParaRPr lang="zh-CN" altLang="en-US" sz="2000" smtClean="0"/>
          </a:p>
          <a:p>
            <a:pPr>
              <a:buNone/>
            </a:pPr>
            <a:endParaRPr lang="en-US" altLang="zh-CN" sz="2000" smtClean="0"/>
          </a:p>
          <a:p>
            <a:pPr>
              <a:buNone/>
            </a:pPr>
            <a:r>
              <a:rPr lang="zh-CN" altLang="en-US" sz="2000" b="1" smtClean="0"/>
              <a:t>四、合同措施</a:t>
            </a:r>
            <a:endParaRPr lang="en-US" altLang="zh-CN" sz="2000" b="1" smtClean="0"/>
          </a:p>
          <a:p>
            <a:pPr>
              <a:buNone/>
            </a:pPr>
            <a:r>
              <a:rPr lang="en-US" altLang="zh-CN" sz="2000" smtClean="0"/>
              <a:t>1</a:t>
            </a:r>
            <a:r>
              <a:rPr lang="zh-CN" altLang="en-US" sz="2000" smtClean="0"/>
              <a:t>、做好工程施工记录，保存各种文件图纸，特别是注有实际施工变更情况的图纸，注意积累素材，为正确处理可能发生的索赔提供依据，参与处理索赔事宜。</a:t>
            </a:r>
            <a:endParaRPr lang="en-US" altLang="zh-CN" sz="2000" smtClean="0"/>
          </a:p>
          <a:p>
            <a:pPr>
              <a:buNone/>
            </a:pPr>
            <a:r>
              <a:rPr lang="en-US" altLang="zh-CN" sz="2000" smtClean="0"/>
              <a:t>2</a:t>
            </a:r>
            <a:r>
              <a:rPr lang="zh-CN" altLang="en-US" sz="2000" smtClean="0"/>
              <a:t>、参与合同修改、补充工作，着重考虑它对投资控制的影响。</a:t>
            </a: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5</a:t>
            </a:fld>
            <a:endParaRPr lang="zh-CN" altLang="en-US"/>
          </a:p>
        </p:txBody>
      </p:sp>
    </p:spTree>
  </p:cSld>
  <p:clrMapOvr>
    <a:masterClrMapping/>
  </p:clrMapOvr>
  <p:transition>
    <p:comb/>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866" name="标题 1"/>
          <p:cNvSpPr>
            <a:spLocks noGrp="1"/>
          </p:cNvSpPr>
          <p:nvPr>
            <p:ph type="title"/>
          </p:nvPr>
        </p:nvSpPr>
        <p:spPr/>
        <p:txBody>
          <a:bodyPr/>
          <a:lstStyle/>
          <a:p>
            <a:r>
              <a:rPr lang="en-US" altLang="zh-CN" sz="3200" b="1" smtClean="0"/>
              <a:t>7.2 </a:t>
            </a:r>
            <a:r>
              <a:rPr lang="zh-CN" altLang="en-US" sz="3200" b="1" smtClean="0"/>
              <a:t>资金使用计划的编制和投资偏差分析</a:t>
            </a:r>
            <a:endParaRPr lang="zh-CN" altLang="en-US" sz="3200" b="1" smtClean="0"/>
          </a:p>
        </p:txBody>
      </p:sp>
      <p:sp>
        <p:nvSpPr>
          <p:cNvPr id="36867" name="内容占位符 2"/>
          <p:cNvSpPr>
            <a:spLocks noGrp="1"/>
          </p:cNvSpPr>
          <p:nvPr>
            <p:ph idx="1"/>
          </p:nvPr>
        </p:nvSpPr>
        <p:spPr/>
        <p:txBody>
          <a:bodyPr/>
          <a:lstStyle/>
          <a:p>
            <a:pPr>
              <a:buFont typeface="Wingdings" panose="05000000000000000000" pitchFamily="2" charset="2"/>
              <a:buNone/>
            </a:pPr>
            <a:r>
              <a:rPr lang="zh-CN" altLang="en-US" sz="2800" smtClean="0"/>
              <a:t>施工阶段资金使用计划的编制方法</a:t>
            </a:r>
            <a:endParaRPr lang="en-US" altLang="zh-CN" sz="2800" smtClean="0"/>
          </a:p>
          <a:p>
            <a:pPr>
              <a:buFont typeface="Wingdings" panose="05000000000000000000" pitchFamily="2" charset="2"/>
              <a:buNone/>
            </a:pPr>
            <a:r>
              <a:rPr lang="en-US" altLang="zh-CN" sz="2400" smtClean="0"/>
              <a:t>1</a:t>
            </a:r>
            <a:r>
              <a:rPr lang="zh-CN" altLang="en-US" sz="2400" smtClean="0"/>
              <a:t>、按不同子项目编制资金使用计划</a:t>
            </a:r>
            <a:endParaRPr lang="en-US" altLang="zh-CN" sz="2400" smtClean="0"/>
          </a:p>
          <a:p>
            <a:pPr>
              <a:buFont typeface="Wingdings" panose="05000000000000000000" pitchFamily="2" charset="2"/>
              <a:buNone/>
            </a:pPr>
            <a:r>
              <a:rPr lang="zh-CN" altLang="en-US" sz="2000" smtClean="0"/>
              <a:t>     按不同子项目划分资金的使用，进而做到合理分配，必须对工程项目进行合理划分，划分的粗细程度根据实际需要而定。在实际工作中，总投资目标按项目分解只能分到单项工程或单位工程。</a:t>
            </a:r>
            <a:endParaRPr lang="en-US" altLang="zh-CN" sz="2000" smtClean="0"/>
          </a:p>
          <a:p>
            <a:pPr>
              <a:buFont typeface="Wingdings" panose="05000000000000000000" pitchFamily="2" charset="2"/>
              <a:buNone/>
            </a:pPr>
            <a:r>
              <a:rPr lang="en-US" altLang="zh-CN" sz="2400" smtClean="0"/>
              <a:t>2</a:t>
            </a:r>
            <a:r>
              <a:rPr lang="zh-CN" altLang="en-US" sz="2400" smtClean="0"/>
              <a:t>、按时间进度编制的资金使用计划</a:t>
            </a:r>
            <a:endParaRPr lang="en-US" altLang="zh-CN" sz="2400" smtClean="0"/>
          </a:p>
          <a:p>
            <a:pPr>
              <a:buFont typeface="Wingdings" panose="05000000000000000000" pitchFamily="2" charset="2"/>
              <a:buNone/>
            </a:pPr>
            <a:r>
              <a:rPr lang="zh-CN" altLang="en-US" sz="2000" smtClean="0"/>
              <a:t>     按时间进度编制资金使用计划可运用横道图形式和时标网络图形式。资金使用计划也可以采用</a:t>
            </a:r>
            <a:r>
              <a:rPr lang="en-US" altLang="zh-CN" sz="2000" smtClean="0"/>
              <a:t>S</a:t>
            </a:r>
            <a:r>
              <a:rPr lang="zh-CN" altLang="en-US" sz="2000" smtClean="0"/>
              <a:t>型曲线与香蕉图的形式，其对应数据的产生依据是施工计划网络图中时间参数（工序最早开工时间，工序最早完工时间，工序最迟开工时间，工序最迟完工时间，关键工序，关键路线，计划总工期）的计算结果与对应阶段资金使用要求。</a:t>
            </a:r>
            <a:endParaRPr lang="en-US" altLang="zh-CN" sz="2000" smtClean="0"/>
          </a:p>
          <a:p>
            <a:pPr>
              <a:buFont typeface="Wingdings" panose="05000000000000000000" pitchFamily="2" charset="2"/>
              <a:buNone/>
            </a:pPr>
            <a:endParaRPr lang="zh-CN" altLang="en-US" sz="2000" smtClean="0"/>
          </a:p>
        </p:txBody>
      </p:sp>
      <p:sp>
        <p:nvSpPr>
          <p:cNvPr id="4" name="灯片编号占位符 3"/>
          <p:cNvSpPr>
            <a:spLocks noGrp="1"/>
          </p:cNvSpPr>
          <p:nvPr>
            <p:ph type="sldNum" sz="quarter" idx="12"/>
          </p:nvPr>
        </p:nvSpPr>
        <p:spPr/>
        <p:txBody>
          <a:bodyPr/>
          <a:lstStyle/>
          <a:p>
            <a:pPr>
              <a:defRPr/>
            </a:pPr>
            <a:fld id="{17E1A778-D610-486D-8C1A-0BAE63E16604}" type="slidenum">
              <a:rPr lang="zh-CN" altLang="en-US" smtClean="0"/>
              <a:t>6</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标题 1"/>
          <p:cNvSpPr>
            <a:spLocks noGrp="1"/>
          </p:cNvSpPr>
          <p:nvPr>
            <p:ph type="title"/>
          </p:nvPr>
        </p:nvSpPr>
        <p:spPr/>
        <p:txBody>
          <a:bodyPr/>
          <a:lstStyle/>
          <a:p>
            <a:r>
              <a:rPr lang="zh-CN" altLang="en-US" smtClean="0"/>
              <a:t>投资偏差分析</a:t>
            </a:r>
            <a:endParaRPr lang="zh-CN" altLang="en-US" smtClean="0"/>
          </a:p>
        </p:txBody>
      </p:sp>
      <p:sp>
        <p:nvSpPr>
          <p:cNvPr id="37891" name="内容占位符 2"/>
          <p:cNvSpPr>
            <a:spLocks noGrp="1"/>
          </p:cNvSpPr>
          <p:nvPr>
            <p:ph idx="1"/>
          </p:nvPr>
        </p:nvSpPr>
        <p:spPr>
          <a:xfrm>
            <a:off x="457200" y="1285875"/>
            <a:ext cx="8258175" cy="5357813"/>
          </a:xfrm>
        </p:spPr>
        <p:txBody>
          <a:bodyPr/>
          <a:lstStyle/>
          <a:p>
            <a:r>
              <a:rPr lang="zh-CN" altLang="en-US" smtClean="0"/>
              <a:t>投资偏差</a:t>
            </a:r>
            <a:r>
              <a:rPr lang="en-US" altLang="zh-CN" smtClean="0"/>
              <a:t>=</a:t>
            </a:r>
            <a:r>
              <a:rPr lang="zh-CN" altLang="en-US" smtClean="0"/>
              <a:t>已完工程实际投资</a:t>
            </a:r>
            <a:r>
              <a:rPr lang="en-US" altLang="zh-CN" smtClean="0"/>
              <a:t>-</a:t>
            </a:r>
            <a:r>
              <a:rPr lang="zh-CN" altLang="en-US" smtClean="0"/>
              <a:t>已完工程计划投资</a:t>
            </a:r>
            <a:endParaRPr lang="en-US" altLang="zh-CN" smtClean="0"/>
          </a:p>
          <a:p>
            <a:r>
              <a:rPr lang="zh-CN" altLang="en-US" smtClean="0"/>
              <a:t>进度偏差</a:t>
            </a:r>
            <a:r>
              <a:rPr lang="en-US" altLang="zh-CN" smtClean="0"/>
              <a:t>=</a:t>
            </a:r>
            <a:r>
              <a:rPr lang="zh-CN" altLang="en-US" smtClean="0"/>
              <a:t>已完工程实际时间</a:t>
            </a:r>
            <a:r>
              <a:rPr lang="en-US" altLang="zh-CN" smtClean="0"/>
              <a:t>-</a:t>
            </a:r>
            <a:r>
              <a:rPr lang="zh-CN" altLang="en-US" smtClean="0"/>
              <a:t>已完工程计划时间</a:t>
            </a:r>
            <a:endParaRPr lang="en-US" altLang="zh-CN" smtClean="0"/>
          </a:p>
          <a:p>
            <a:r>
              <a:rPr lang="zh-CN" altLang="en-US" smtClean="0"/>
              <a:t>进度偏差</a:t>
            </a:r>
            <a:r>
              <a:rPr lang="en-US" altLang="zh-CN" smtClean="0"/>
              <a:t>=</a:t>
            </a:r>
            <a:r>
              <a:rPr lang="zh-CN" altLang="en-US" smtClean="0"/>
              <a:t>拟完工程计划投资</a:t>
            </a:r>
            <a:r>
              <a:rPr lang="en-US" altLang="zh-CN" smtClean="0"/>
              <a:t>-</a:t>
            </a:r>
            <a:r>
              <a:rPr lang="zh-CN" altLang="en-US" smtClean="0"/>
              <a:t>已完工程计划投资</a:t>
            </a:r>
            <a:endParaRPr lang="zh-CN" altLang="en-US" smtClean="0"/>
          </a:p>
        </p:txBody>
      </p:sp>
      <p:sp>
        <p:nvSpPr>
          <p:cNvPr id="4" name="圆角矩形 3"/>
          <p:cNvSpPr/>
          <p:nvPr/>
        </p:nvSpPr>
        <p:spPr>
          <a:xfrm>
            <a:off x="714375" y="4714875"/>
            <a:ext cx="785813" cy="19288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2000">
                <a:solidFill>
                  <a:schemeClr val="tx1"/>
                </a:solidFill>
              </a:rPr>
              <a:t>投资增加且工期拖延</a:t>
            </a:r>
            <a:endParaRPr lang="zh-CN" altLang="en-US" sz="2000">
              <a:solidFill>
                <a:schemeClr val="tx1"/>
              </a:solidFill>
            </a:endParaRPr>
          </a:p>
        </p:txBody>
      </p:sp>
      <p:sp>
        <p:nvSpPr>
          <p:cNvPr id="5" name="圆角矩形 4"/>
          <p:cNvSpPr/>
          <p:nvPr/>
        </p:nvSpPr>
        <p:spPr>
          <a:xfrm>
            <a:off x="2357438" y="4714875"/>
            <a:ext cx="785812" cy="19288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2000">
                <a:solidFill>
                  <a:schemeClr val="tx1"/>
                </a:solidFill>
              </a:rPr>
              <a:t>投资增加但工期提前</a:t>
            </a:r>
            <a:endParaRPr lang="zh-CN" altLang="en-US" sz="2000">
              <a:solidFill>
                <a:schemeClr val="tx1"/>
              </a:solidFill>
            </a:endParaRPr>
          </a:p>
        </p:txBody>
      </p:sp>
      <p:sp>
        <p:nvSpPr>
          <p:cNvPr id="6" name="圆角矩形 5"/>
          <p:cNvSpPr/>
          <p:nvPr/>
        </p:nvSpPr>
        <p:spPr>
          <a:xfrm>
            <a:off x="4357688" y="4714875"/>
            <a:ext cx="785812" cy="19288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2000">
                <a:solidFill>
                  <a:schemeClr val="tx1"/>
                </a:solidFill>
              </a:rPr>
              <a:t>工期拖延但节约投资</a:t>
            </a:r>
            <a:endParaRPr lang="zh-CN" altLang="en-US" sz="2000">
              <a:solidFill>
                <a:schemeClr val="tx1"/>
              </a:solidFill>
            </a:endParaRPr>
          </a:p>
        </p:txBody>
      </p:sp>
      <p:sp>
        <p:nvSpPr>
          <p:cNvPr id="7" name="圆角矩形 6"/>
          <p:cNvSpPr/>
          <p:nvPr/>
        </p:nvSpPr>
        <p:spPr>
          <a:xfrm>
            <a:off x="6215063" y="4714875"/>
            <a:ext cx="785812" cy="19288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buFont typeface="Arial" pitchFamily="34" charset="0"/>
              <a:buNone/>
              <a:defRPr/>
            </a:pPr>
            <a:r>
              <a:rPr lang="zh-CN" altLang="en-US" sz="2000">
                <a:solidFill>
                  <a:schemeClr val="tx1"/>
                </a:solidFill>
              </a:rPr>
              <a:t>工期提前且投资节约</a:t>
            </a:r>
            <a:endParaRPr lang="zh-CN" altLang="en-US" sz="2000">
              <a:solidFill>
                <a:schemeClr val="tx1"/>
              </a:solidFill>
            </a:endParaRPr>
          </a:p>
        </p:txBody>
      </p:sp>
      <p:sp>
        <p:nvSpPr>
          <p:cNvPr id="8" name="灯片编号占位符 7"/>
          <p:cNvSpPr>
            <a:spLocks noGrp="1"/>
          </p:cNvSpPr>
          <p:nvPr>
            <p:ph type="sldNum" sz="quarter" idx="12"/>
          </p:nvPr>
        </p:nvSpPr>
        <p:spPr/>
        <p:txBody>
          <a:bodyPr/>
          <a:lstStyle/>
          <a:p>
            <a:pPr>
              <a:defRPr/>
            </a:pPr>
            <a:fld id="{17E1A778-D610-486D-8C1A-0BAE63E16604}" type="slidenum">
              <a:rPr lang="zh-CN" altLang="en-US" smtClean="0"/>
              <a:t>7</a:t>
            </a:fld>
            <a:endParaRPr lang="zh-CN" altLang="en-US"/>
          </a:p>
        </p:txBody>
      </p:sp>
      <p:sp>
        <p:nvSpPr>
          <p:cNvPr id="9" name="页脚占位符 8"/>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sz="2400" smtClean="0"/>
              <a:t>纠偏措施包括组织措施、经济措施、技术措施、合同措施</a:t>
            </a:r>
            <a:endParaRPr lang="zh-CN" altLang="en-US" sz="2400"/>
          </a:p>
        </p:txBody>
      </p:sp>
      <p:sp>
        <p:nvSpPr>
          <p:cNvPr id="3" name="内容占位符 2"/>
          <p:cNvSpPr>
            <a:spLocks noGrp="1"/>
          </p:cNvSpPr>
          <p:nvPr>
            <p:ph idx="1"/>
          </p:nvPr>
        </p:nvSpPr>
        <p:spPr/>
        <p:txBody>
          <a:bodyPr/>
          <a:lstStyle/>
          <a:p>
            <a:r>
              <a:rPr lang="zh-CN" altLang="en-US" sz="2000" smtClean="0"/>
              <a:t>（</a:t>
            </a:r>
            <a:r>
              <a:rPr lang="en-US" sz="2000" smtClean="0"/>
              <a:t>1</a:t>
            </a:r>
            <a:r>
              <a:rPr lang="zh-CN" altLang="en-US" sz="2000" smtClean="0"/>
              <a:t>）组织措施，指从投资控制的组织管理方面采取的措施，包括：落实投资控制的组织机构和人员；明确各级投资控制人员的任务、职能分工、权利和责任；改善投资控制工作流程等。</a:t>
            </a:r>
            <a:endParaRPr lang="zh-CN" altLang="en-US" sz="2000" smtClean="0"/>
          </a:p>
          <a:p>
            <a:pPr>
              <a:buNone/>
            </a:pPr>
            <a:r>
              <a:rPr lang="en-US" altLang="zh-CN" sz="2000" smtClean="0"/>
              <a:t>        </a:t>
            </a:r>
            <a:r>
              <a:rPr lang="zh-CN" altLang="en-US" sz="2000" smtClean="0"/>
              <a:t>组织措施是最基本的措施，是其他纠偏措施的前提和保障，一般无需增加什么费用，如果运用得当可以收到很好的效果。</a:t>
            </a:r>
            <a:endParaRPr lang="zh-CN" altLang="en-US" sz="2000" smtClean="0"/>
          </a:p>
          <a:p>
            <a:r>
              <a:rPr lang="zh-CN" altLang="en-US" sz="2000" smtClean="0"/>
              <a:t>（</a:t>
            </a:r>
            <a:r>
              <a:rPr lang="en-US" sz="2000" smtClean="0"/>
              <a:t>2</a:t>
            </a:r>
            <a:r>
              <a:rPr lang="zh-CN" altLang="en-US" sz="2000" smtClean="0"/>
              <a:t>）经济措施，主要指审核工程量和签发支付证书，最易为人们接受。但是，在应用中不能把经济措施简单地理解为就是审核工程量和签发支付证书，应从全局出发来考虑问题，如检查投资目标分解是否合理；资金使用计划有无保障，会不会与施工进度计划发生冲突；工程变更有无必要，是否超标等。解决这些问题往往是标本兼治，事半功倍。另外，通过偏差分析和未完工程的预测还可以发现潜在的问题，及时采取预防措施，从而取得工程造价控制的主动权。</a:t>
            </a: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8</a:t>
            </a:fld>
            <a:endParaRPr lang="zh-CN" altLang="en-US"/>
          </a:p>
        </p:txBody>
      </p:sp>
    </p:spTree>
  </p:cSld>
  <p:clrMapOvr>
    <a:masterClrMapping/>
  </p:clrMapOvr>
  <p:transition>
    <p:comb/>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28596" y="1000108"/>
            <a:ext cx="8229600" cy="4530725"/>
          </a:xfrm>
        </p:spPr>
        <p:txBody>
          <a:bodyPr/>
          <a:lstStyle/>
          <a:p>
            <a:r>
              <a:rPr lang="zh-CN" altLang="en-US" sz="2000" smtClean="0"/>
              <a:t>（</a:t>
            </a:r>
            <a:r>
              <a:rPr lang="en-US" sz="2000" smtClean="0"/>
              <a:t>3</a:t>
            </a:r>
            <a:r>
              <a:rPr lang="zh-CN" altLang="en-US" sz="2000" smtClean="0"/>
              <a:t>）技术措施，主要指对工程施工方案进行技术经济比较。从造价控制的要求来看，技术措施并不都是因为有了技术问题才加以考虑的，也可以因为出现了较大的投资偏差而加以运用。不同的技术措施往往会有不同的经济效果，因此运用技术措施纠偏时，要对不同的技术方案进行技术经济分析后再加以选择。</a:t>
            </a:r>
            <a:endParaRPr lang="zh-CN" altLang="en-US" sz="2000" smtClean="0"/>
          </a:p>
          <a:p>
            <a:r>
              <a:rPr lang="zh-CN" altLang="en-US" sz="2000" smtClean="0"/>
              <a:t>（</a:t>
            </a:r>
            <a:r>
              <a:rPr lang="en-US" sz="2000" smtClean="0"/>
              <a:t>4</a:t>
            </a:r>
            <a:r>
              <a:rPr lang="zh-CN" altLang="en-US" sz="2000" smtClean="0"/>
              <a:t>）合同措施，在施工阶段的投资纠偏方面主要指索赔管理。在施工过程中，索赔事件的发生是难免的，工程师在发生索赔事件后，要认真审查有关索赔依据是否符合合同规定，索赔计算是否合理等，从主动控制的角度出发，加强日常的合同管理，落实合同规定的责任。</a:t>
            </a:r>
            <a:endParaRPr lang="zh-CN" altLang="en-US" sz="2000"/>
          </a:p>
        </p:txBody>
      </p:sp>
      <p:sp>
        <p:nvSpPr>
          <p:cNvPr id="4" name="页脚占位符 3"/>
          <p:cNvSpPr>
            <a:spLocks noGrp="1"/>
          </p:cNvSpPr>
          <p:nvPr>
            <p:ph type="ftr" sz="quarter" idx="11"/>
          </p:nvPr>
        </p:nvSpPr>
        <p:spPr/>
        <p:txBody>
          <a:bodyPr/>
          <a:lstStyle/>
          <a:p>
            <a:pPr>
              <a:defRPr/>
            </a:pPr>
            <a:endParaRPr lang="zh-CN"/>
          </a:p>
        </p:txBody>
      </p:sp>
      <p:sp>
        <p:nvSpPr>
          <p:cNvPr id="5" name="灯片编号占位符 4"/>
          <p:cNvSpPr>
            <a:spLocks noGrp="1"/>
          </p:cNvSpPr>
          <p:nvPr>
            <p:ph type="sldNum" sz="quarter" idx="12"/>
          </p:nvPr>
        </p:nvSpPr>
        <p:spPr/>
        <p:txBody>
          <a:bodyPr/>
          <a:lstStyle/>
          <a:p>
            <a:pPr>
              <a:defRPr/>
            </a:pPr>
            <a:fld id="{17E1A778-D610-486D-8C1A-0BAE63E16604}" type="slidenum">
              <a:rPr lang="zh-CN" altLang="en-US" smtClean="0"/>
              <a:t>9</a:t>
            </a:fld>
            <a:endParaRPr lang="zh-CN" altLang="en-US"/>
          </a:p>
        </p:txBody>
      </p:sp>
      <p:sp>
        <p:nvSpPr>
          <p:cNvPr id="6" name="圆角矩形 5"/>
          <p:cNvSpPr/>
          <p:nvPr/>
        </p:nvSpPr>
        <p:spPr>
          <a:xfrm>
            <a:off x="1142976" y="4143380"/>
            <a:ext cx="6643734" cy="10715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1pPr>
            <a:lvl2pPr marL="4572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2pPr>
            <a:lvl3pPr marL="9144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3pPr>
            <a:lvl4pPr marL="13716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4pPr>
            <a:lvl5pPr marL="1828800" algn="l" rtl="0" fontAlgn="base">
              <a:spcBef>
                <a:spcPct val="0"/>
              </a:spcBef>
              <a:spcAft>
                <a:spcPct val="0"/>
              </a:spcAft>
              <a:buFont typeface="Arial" pitchFamily="34" charset="0"/>
              <a:defRPr sz="3600" kern="1200">
                <a:solidFill>
                  <a:srgbClr val="FFFFFF"/>
                </a:solidFill>
                <a:latin typeface="Arial"/>
                <a:ea typeface="宋体" panose="02010600030101010101" pitchFamily="2" charset="-122"/>
                <a:cs typeface="+mn-cs"/>
              </a:defRPr>
            </a:lvl5pPr>
            <a:lvl6pPr marL="2286000" algn="l" defTabSz="914400" rtl="0" eaLnBrk="1" latinLnBrk="0" hangingPunct="1">
              <a:defRPr sz="3600" kern="1200">
                <a:solidFill>
                  <a:srgbClr val="FFFFFF"/>
                </a:solidFill>
                <a:latin typeface="Arial"/>
                <a:ea typeface="宋体" panose="02010600030101010101" pitchFamily="2" charset="-122"/>
                <a:cs typeface="+mn-cs"/>
              </a:defRPr>
            </a:lvl6pPr>
            <a:lvl7pPr marL="2743200" algn="l" defTabSz="914400" rtl="0" eaLnBrk="1" latinLnBrk="0" hangingPunct="1">
              <a:defRPr sz="3600" kern="1200">
                <a:solidFill>
                  <a:srgbClr val="FFFFFF"/>
                </a:solidFill>
                <a:latin typeface="Arial"/>
                <a:ea typeface="宋体" panose="02010600030101010101" pitchFamily="2" charset="-122"/>
                <a:cs typeface="+mn-cs"/>
              </a:defRPr>
            </a:lvl7pPr>
            <a:lvl8pPr marL="3200400" algn="l" defTabSz="914400" rtl="0" eaLnBrk="1" latinLnBrk="0" hangingPunct="1">
              <a:defRPr sz="3600" kern="1200">
                <a:solidFill>
                  <a:srgbClr val="FFFFFF"/>
                </a:solidFill>
                <a:latin typeface="Arial"/>
                <a:ea typeface="宋体" panose="02010600030101010101" pitchFamily="2" charset="-122"/>
                <a:cs typeface="+mn-cs"/>
              </a:defRPr>
            </a:lvl8pPr>
            <a:lvl9pPr marL="3657600" algn="l" defTabSz="914400" rtl="0" eaLnBrk="1" latinLnBrk="0" hangingPunct="1">
              <a:defRPr sz="3600" kern="1200">
                <a:solidFill>
                  <a:srgbClr val="FFFFFF"/>
                </a:solidFill>
                <a:latin typeface="Arial"/>
                <a:ea typeface="宋体" panose="02010600030101010101" pitchFamily="2" charset="-122"/>
                <a:cs typeface="+mn-cs"/>
              </a:defRPr>
            </a:lvl9pPr>
          </a:lstStyle>
          <a:p>
            <a:pPr algn="ctr"/>
            <a:r>
              <a:rPr lang="zh-CN" altLang="en-US" smtClean="0"/>
              <a:t>纠偏的主要对象是业主原因和设计原因造成的投资偏差。</a:t>
            </a:r>
            <a:endParaRPr lang="zh-CN" altLang="en-US"/>
          </a:p>
        </p:txBody>
      </p:sp>
    </p:spTree>
  </p:cSld>
  <p:clrMapOvr>
    <a:masterClrMapping/>
  </p:clrMapOvr>
  <p:transition>
    <p:comb/>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8914" name="标题 1"/>
          <p:cNvSpPr>
            <a:spLocks noGrp="1"/>
          </p:cNvSpPr>
          <p:nvPr>
            <p:ph type="title"/>
          </p:nvPr>
        </p:nvSpPr>
        <p:spPr/>
        <p:txBody>
          <a:bodyPr/>
          <a:lstStyle/>
          <a:p>
            <a:r>
              <a:rPr lang="en-US" altLang="zh-CN" b="1" smtClean="0"/>
              <a:t>7.3  </a:t>
            </a:r>
            <a:r>
              <a:rPr lang="zh-CN" altLang="en-US" b="1" smtClean="0"/>
              <a:t>工程价款调整</a:t>
            </a:r>
            <a:endParaRPr lang="zh-CN" altLang="en-US" b="1" smtClean="0"/>
          </a:p>
        </p:txBody>
      </p:sp>
      <p:sp>
        <p:nvSpPr>
          <p:cNvPr id="38915" name="内容占位符 2"/>
          <p:cNvSpPr>
            <a:spLocks noGrp="1"/>
          </p:cNvSpPr>
          <p:nvPr>
            <p:ph idx="1"/>
          </p:nvPr>
        </p:nvSpPr>
        <p:spPr/>
        <p:txBody>
          <a:bodyPr/>
          <a:lstStyle/>
          <a:p>
            <a:pPr>
              <a:buFont typeface="Wingdings" panose="05000000000000000000" pitchFamily="2" charset="2"/>
              <a:buNone/>
            </a:pPr>
            <a:r>
              <a:rPr lang="en-US" altLang="zh-CN" sz="2800" smtClean="0"/>
              <a:t>7.3.1 </a:t>
            </a:r>
            <a:r>
              <a:rPr lang="zh-CN" altLang="en-US" sz="2800" smtClean="0"/>
              <a:t>合同价款的调整内容</a:t>
            </a:r>
            <a:endParaRPr lang="en-US" altLang="zh-CN" sz="2800" smtClean="0"/>
          </a:p>
          <a:p>
            <a:pPr>
              <a:buFont typeface="Wingdings" panose="05000000000000000000" pitchFamily="2" charset="2"/>
              <a:buNone/>
            </a:pPr>
            <a:r>
              <a:rPr lang="en-US" altLang="zh-CN" sz="2400" smtClean="0"/>
              <a:t>1</a:t>
            </a:r>
            <a:r>
              <a:rPr lang="zh-CN" altLang="en-US" sz="2400" smtClean="0"/>
              <a:t>、法律法规变化</a:t>
            </a:r>
            <a:endParaRPr lang="en-US" altLang="zh-CN" sz="2400" smtClean="0"/>
          </a:p>
          <a:p>
            <a:pPr>
              <a:buFont typeface="Wingdings" panose="05000000000000000000" pitchFamily="2" charset="2"/>
              <a:buNone/>
            </a:pPr>
            <a:r>
              <a:rPr lang="en-US" altLang="zh-CN" sz="2400" smtClean="0"/>
              <a:t>2</a:t>
            </a:r>
            <a:r>
              <a:rPr lang="zh-CN" altLang="en-US" sz="2400" smtClean="0"/>
              <a:t>、工程变更</a:t>
            </a:r>
            <a:endParaRPr lang="en-US" altLang="zh-CN" sz="2400" smtClean="0"/>
          </a:p>
          <a:p>
            <a:pPr>
              <a:buFont typeface="Wingdings" panose="05000000000000000000" pitchFamily="2" charset="2"/>
              <a:buNone/>
            </a:pPr>
            <a:r>
              <a:rPr lang="en-US" altLang="zh-CN" sz="2400" smtClean="0"/>
              <a:t>3</a:t>
            </a:r>
            <a:r>
              <a:rPr lang="zh-CN" altLang="en-US" sz="2400" smtClean="0"/>
              <a:t>、项目特征不符</a:t>
            </a:r>
            <a:endParaRPr lang="en-US" altLang="zh-CN" sz="2400" smtClean="0"/>
          </a:p>
          <a:p>
            <a:pPr>
              <a:buFont typeface="Wingdings" panose="05000000000000000000" pitchFamily="2" charset="2"/>
              <a:buNone/>
            </a:pPr>
            <a:r>
              <a:rPr lang="en-US" altLang="zh-CN" sz="2400" smtClean="0"/>
              <a:t>4</a:t>
            </a:r>
            <a:r>
              <a:rPr lang="zh-CN" altLang="en-US" sz="2400" smtClean="0"/>
              <a:t>、工程量清单缺项</a:t>
            </a:r>
            <a:endParaRPr lang="en-US" altLang="zh-CN" sz="2400" smtClean="0"/>
          </a:p>
          <a:p>
            <a:pPr>
              <a:buFont typeface="Wingdings" panose="05000000000000000000" pitchFamily="2" charset="2"/>
              <a:buNone/>
            </a:pPr>
            <a:r>
              <a:rPr lang="en-US" altLang="zh-CN" sz="2400" smtClean="0"/>
              <a:t>5</a:t>
            </a:r>
            <a:r>
              <a:rPr lang="zh-CN" altLang="en-US" sz="2400" smtClean="0"/>
              <a:t>、工程量偏差</a:t>
            </a:r>
            <a:endParaRPr lang="en-US" altLang="zh-CN" sz="2400" smtClean="0"/>
          </a:p>
          <a:p>
            <a:pPr>
              <a:buFont typeface="Wingdings" panose="05000000000000000000" pitchFamily="2" charset="2"/>
              <a:buNone/>
            </a:pPr>
            <a:r>
              <a:rPr lang="en-US" altLang="zh-CN" sz="2400" smtClean="0"/>
              <a:t>6</a:t>
            </a:r>
            <a:r>
              <a:rPr lang="zh-CN" altLang="en-US" sz="2400" smtClean="0"/>
              <a:t>、不可抗力</a:t>
            </a:r>
            <a:endParaRPr lang="en-US" altLang="zh-CN" sz="2400" smtClean="0"/>
          </a:p>
          <a:p>
            <a:pPr>
              <a:buFont typeface="Wingdings" panose="05000000000000000000" pitchFamily="2" charset="2"/>
              <a:buNone/>
            </a:pPr>
            <a:r>
              <a:rPr lang="en-US" altLang="zh-CN" sz="2400" smtClean="0"/>
              <a:t>7</a:t>
            </a:r>
            <a:r>
              <a:rPr lang="zh-CN" altLang="en-US" sz="2400" smtClean="0"/>
              <a:t>、索赔</a:t>
            </a:r>
            <a:endParaRPr lang="en-US" altLang="zh-CN" sz="2400" smtClean="0"/>
          </a:p>
          <a:p>
            <a:pPr>
              <a:buFont typeface="Wingdings" panose="05000000000000000000" pitchFamily="2" charset="2"/>
              <a:buNone/>
            </a:pPr>
            <a:r>
              <a:rPr lang="en-US" altLang="zh-CN" sz="2400" smtClean="0"/>
              <a:t>8</a:t>
            </a:r>
            <a:r>
              <a:rPr lang="zh-CN" altLang="en-US" sz="2400" smtClean="0"/>
              <a:t>、现场签证</a:t>
            </a:r>
            <a:endParaRPr lang="en-US" altLang="zh-CN" sz="2400" smtClean="0"/>
          </a:p>
        </p:txBody>
      </p:sp>
      <p:sp>
        <p:nvSpPr>
          <p:cNvPr id="4" name="灯片编号占位符 3"/>
          <p:cNvSpPr>
            <a:spLocks noGrp="1"/>
          </p:cNvSpPr>
          <p:nvPr>
            <p:ph type="sldNum" sz="quarter" idx="12"/>
          </p:nvPr>
        </p:nvSpPr>
        <p:spPr/>
        <p:txBody>
          <a:bodyPr/>
          <a:lstStyle/>
          <a:p>
            <a:pPr>
              <a:defRPr/>
            </a:pPr>
            <a:fld id="{17E1A778-D610-486D-8C1A-0BAE63E16604}" type="slidenum">
              <a:rPr lang="zh-CN" altLang="en-US" smtClean="0"/>
              <a:t>10</a:t>
            </a:fld>
            <a:endParaRPr lang="zh-CN" altLang="en-US"/>
          </a:p>
        </p:txBody>
      </p:sp>
      <p:sp>
        <p:nvSpPr>
          <p:cNvPr id="5" name="页脚占位符 4"/>
          <p:cNvSpPr>
            <a:spLocks noGrp="1"/>
          </p:cNvSpPr>
          <p:nvPr>
            <p:ph type="ftr" sz="quarter" idx="11"/>
          </p:nvPr>
        </p:nvSpPr>
        <p:spPr/>
        <p:txBody>
          <a:bodyPr/>
          <a:lstStyle/>
          <a:p>
            <a:pPr>
              <a:defRPr/>
            </a:pPr>
            <a:endParaRPr lang="zh-CN"/>
          </a:p>
        </p:txBody>
      </p:sp>
    </p:spTree>
  </p:cSld>
  <p:clrMapOvr>
    <a:masterClrMapping/>
  </p:clrMapOvr>
  <p:transition>
    <p:comb/>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https://d.book118.com/497161144012006043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atermark">
  <a:themeElements>
    <a:clrScheme name="">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2C1D3"/>
      </a:accent6>
      <a:hlink>
        <a:srgbClr val="6767FF"/>
      </a:hlink>
      <a:folHlink>
        <a:srgbClr val="9933FF"/>
      </a:folHlink>
    </a:clrScheme>
    <a:fontScheme name="">
      <a:majorFont>
        <a:latin typeface="Arial"/>
        <a:ea typeface="宋体"/>
        <a:cs typeface="Arial"/>
      </a:majorFont>
      <a:minorFont>
        <a:latin typeface="Arial"/>
        <a:ea typeface="宋体"/>
        <a:cs typeface="Arial"/>
      </a:minorFont>
    </a:fontScheme>
    <a:fmtScheme name="Office 2007-20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atMod val="350000"/>
                <a:shade val="99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Watermark 1">
        <a:dk1>
          <a:srgbClr val="000000"/>
        </a:dk1>
        <a:lt1>
          <a:srgbClr val="FFFFFF"/>
        </a:lt1>
        <a:dk2>
          <a:srgbClr val="000000"/>
        </a:dk2>
        <a:lt2>
          <a:srgbClr val="808080"/>
        </a:lt2>
        <a:accent1>
          <a:srgbClr val="CCCCFF"/>
        </a:accent1>
        <a:accent2>
          <a:srgbClr val="D9D8EC"/>
        </a:accent2>
        <a:accent3>
          <a:srgbClr val="FFFFFF"/>
        </a:accent3>
        <a:accent4>
          <a:srgbClr val="000000"/>
        </a:accent4>
        <a:accent5>
          <a:srgbClr val="E2E2FF"/>
        </a:accent5>
        <a:accent6>
          <a:srgbClr val="C4C4D6"/>
        </a:accent6>
        <a:hlink>
          <a:srgbClr val="6767FF"/>
        </a:hlink>
        <a:folHlink>
          <a:srgbClr val="9933FF"/>
        </a:folHlink>
      </a:clrScheme>
      <a:clrMap bg1="lt1" tx1="dk1" bg2="lt2" tx2="dk2" accent1="accent1" accent2="accent2" accent3="accent3" accent4="accent4" accent5="accent5" accent6="accent6" hlink="hlink" folHlink="folHlink"/>
    </a:extraClrScheme>
    <a:extraClrScheme>
      <a:clrScheme name="Watermark 2">
        <a:dk1>
          <a:srgbClr val="000000"/>
        </a:dk1>
        <a:lt1>
          <a:srgbClr val="FFFFFF"/>
        </a:lt1>
        <a:dk2>
          <a:srgbClr val="666633"/>
        </a:dk2>
        <a:lt2>
          <a:srgbClr val="5F5F5F"/>
        </a:lt2>
        <a:accent1>
          <a:srgbClr val="FFCC00"/>
        </a:accent1>
        <a:accent2>
          <a:srgbClr val="EFF0B2"/>
        </a:accent2>
        <a:accent3>
          <a:srgbClr val="FFFFFF"/>
        </a:accent3>
        <a:accent4>
          <a:srgbClr val="000000"/>
        </a:accent4>
        <a:accent5>
          <a:srgbClr val="FFE2AA"/>
        </a:accent5>
        <a:accent6>
          <a:srgbClr val="D9D9A1"/>
        </a:accent6>
        <a:hlink>
          <a:srgbClr val="808000"/>
        </a:hlink>
        <a:folHlink>
          <a:srgbClr val="CCCC00"/>
        </a:folHlink>
      </a:clrScheme>
      <a:clrMap bg1="lt1" tx1="dk1" bg2="lt2" tx2="dk2" accent1="accent1" accent2="accent2" accent3="accent3" accent4="accent4" accent5="accent5" accent6="accent6" hlink="hlink" folHlink="folHlink"/>
    </a:extraClrScheme>
    <a:extraClrScheme>
      <a:clrScheme name="Watermark 3">
        <a:dk1>
          <a:srgbClr val="000000"/>
        </a:dk1>
        <a:lt1>
          <a:srgbClr val="FFFFFF"/>
        </a:lt1>
        <a:dk2>
          <a:srgbClr val="000000"/>
        </a:dk2>
        <a:lt2>
          <a:srgbClr val="666699"/>
        </a:lt2>
        <a:accent1>
          <a:srgbClr val="9BB0CB"/>
        </a:accent1>
        <a:accent2>
          <a:srgbClr val="D1E0CE"/>
        </a:accent2>
        <a:accent3>
          <a:srgbClr val="FFFFFF"/>
        </a:accent3>
        <a:accent4>
          <a:srgbClr val="000000"/>
        </a:accent4>
        <a:accent5>
          <a:srgbClr val="CBD4E2"/>
        </a:accent5>
        <a:accent6>
          <a:srgbClr val="BDCBBA"/>
        </a:accent6>
        <a:hlink>
          <a:srgbClr val="8EA642"/>
        </a:hlink>
        <a:folHlink>
          <a:srgbClr val="CCCC00"/>
        </a:folHlink>
      </a:clrScheme>
      <a:clrMap bg1="lt1" tx1="dk1" bg2="lt2" tx2="dk2" accent1="accent1" accent2="accent2" accent3="accent3" accent4="accent4" accent5="accent5" accent6="accent6" hlink="hlink" folHlink="folHlink"/>
    </a:extraClrScheme>
    <a:extraClrScheme>
      <a:clrScheme name="Watermark 4">
        <a:dk1>
          <a:srgbClr val="333300"/>
        </a:dk1>
        <a:lt1>
          <a:srgbClr val="FFFFCC"/>
        </a:lt1>
        <a:dk2>
          <a:srgbClr val="336600"/>
        </a:dk2>
        <a:lt2>
          <a:srgbClr val="FFFFCC"/>
        </a:lt2>
        <a:accent1>
          <a:srgbClr val="99CC00"/>
        </a:accent1>
        <a:accent2>
          <a:srgbClr val="669900"/>
        </a:accent2>
        <a:accent3>
          <a:srgbClr val="ADB8AA"/>
        </a:accent3>
        <a:accent4>
          <a:srgbClr val="DADAAE"/>
        </a:accent4>
        <a:accent5>
          <a:srgbClr val="CAE2AA"/>
        </a:accent5>
        <a:accent6>
          <a:srgbClr val="5C8A00"/>
        </a:accent6>
        <a:hlink>
          <a:srgbClr val="CC9900"/>
        </a:hlink>
        <a:folHlink>
          <a:srgbClr val="FFCC00"/>
        </a:folHlink>
      </a:clrScheme>
      <a:clrMap bg1="dk2" tx1="lt1" bg2="dk1" tx2="lt2" accent1="accent1" accent2="accent2" accent3="accent3" accent4="accent4" accent5="accent5" accent6="accent6" hlink="hlink" folHlink="folHlink"/>
    </a:extraClrScheme>
    <a:extraClrScheme>
      <a:clrScheme name="Watermark 5">
        <a:dk1>
          <a:srgbClr val="424458"/>
        </a:dk1>
        <a:lt1>
          <a:srgbClr val="FFFFFF"/>
        </a:lt1>
        <a:dk2>
          <a:srgbClr val="004A48"/>
        </a:dk2>
        <a:lt2>
          <a:srgbClr val="FFFFFF"/>
        </a:lt2>
        <a:accent1>
          <a:srgbClr val="83B200"/>
        </a:accent1>
        <a:accent2>
          <a:srgbClr val="006260"/>
        </a:accent2>
        <a:accent3>
          <a:srgbClr val="AAB1B1"/>
        </a:accent3>
        <a:accent4>
          <a:srgbClr val="DADADA"/>
        </a:accent4>
        <a:accent5>
          <a:srgbClr val="C1D5AA"/>
        </a:accent5>
        <a:accent6>
          <a:srgbClr val="005856"/>
        </a:accent6>
        <a:hlink>
          <a:srgbClr val="6666FF"/>
        </a:hlink>
        <a:folHlink>
          <a:srgbClr val="B2B2B2"/>
        </a:folHlink>
      </a:clrScheme>
      <a:clrMap bg1="dk2" tx1="lt1" bg2="dk1" tx2="lt2" accent1="accent1" accent2="accent2" accent3="accent3" accent4="accent4" accent5="accent5" accent6="accent6" hlink="hlink" folHlink="folHlink"/>
    </a:extraClrScheme>
    <a:extraClrScheme>
      <a:clrScheme name="Watermark 6">
        <a:dk1>
          <a:srgbClr val="000000"/>
        </a:dk1>
        <a:lt1>
          <a:srgbClr val="FFFFFF"/>
        </a:lt1>
        <a:dk2>
          <a:srgbClr val="1C2046"/>
        </a:dk2>
        <a:lt2>
          <a:srgbClr val="FFFFFF"/>
        </a:lt2>
        <a:accent1>
          <a:srgbClr val="00CCFF"/>
        </a:accent1>
        <a:accent2>
          <a:srgbClr val="2D226E"/>
        </a:accent2>
        <a:accent3>
          <a:srgbClr val="ABABB0"/>
        </a:accent3>
        <a:accent4>
          <a:srgbClr val="DADADA"/>
        </a:accent4>
        <a:accent5>
          <a:srgbClr val="AAE2FF"/>
        </a:accent5>
        <a:accent6>
          <a:srgbClr val="281E63"/>
        </a:accent6>
        <a:hlink>
          <a:srgbClr val="666699"/>
        </a:hlink>
        <a:folHlink>
          <a:srgbClr val="9999FF"/>
        </a:folHlink>
      </a:clrScheme>
      <a:clrMap bg1="dk2" tx1="lt1" bg2="dk1" tx2="lt2" accent1="accent1" accent2="accent2" accent3="accent3" accent4="accent4" accent5="accent5" accent6="accent6" hlink="hlink" folHlink="folHlink"/>
    </a:extraClrScheme>
    <a:extraClrScheme>
      <a:clrScheme name="Watermark 7">
        <a:dk1>
          <a:srgbClr val="424458"/>
        </a:dk1>
        <a:lt1>
          <a:srgbClr val="FFFFFF"/>
        </a:lt1>
        <a:dk2>
          <a:srgbClr val="000066"/>
        </a:dk2>
        <a:lt2>
          <a:srgbClr val="FFFFFF"/>
        </a:lt2>
        <a:accent1>
          <a:srgbClr val="6666FF"/>
        </a:accent1>
        <a:accent2>
          <a:srgbClr val="333399"/>
        </a:accent2>
        <a:accent3>
          <a:srgbClr val="AAAAB8"/>
        </a:accent3>
        <a:accent4>
          <a:srgbClr val="DADADA"/>
        </a:accent4>
        <a:accent5>
          <a:srgbClr val="B8B8FF"/>
        </a:accent5>
        <a:accent6>
          <a:srgbClr val="2D2D8A"/>
        </a:accent6>
        <a:hlink>
          <a:srgbClr val="FF9900"/>
        </a:hlink>
        <a:folHlink>
          <a:srgbClr val="CCCC00"/>
        </a:folHlink>
      </a:clrScheme>
      <a:clrMap bg1="dk2" tx1="lt1" bg2="dk1" tx2="lt2" accent1="accent1" accent2="accent2" accent3="accent3" accent4="accent4" accent5="accent5" accent6="accent6" hlink="hlink" folHlink="folHlink"/>
    </a:extraClrScheme>
    <a:extraClrScheme>
      <a:clrScheme name="Watermark 8">
        <a:dk1>
          <a:srgbClr val="1C1C1C"/>
        </a:dk1>
        <a:lt1>
          <a:srgbClr val="FFFFCC"/>
        </a:lt1>
        <a:dk2>
          <a:srgbClr val="390B20"/>
        </a:dk2>
        <a:lt2>
          <a:srgbClr val="FFFFCC"/>
        </a:lt2>
        <a:accent1>
          <a:srgbClr val="FF916F"/>
        </a:accent1>
        <a:accent2>
          <a:srgbClr val="561450"/>
        </a:accent2>
        <a:accent3>
          <a:srgbClr val="AEAAAB"/>
        </a:accent3>
        <a:accent4>
          <a:srgbClr val="DADAAE"/>
        </a:accent4>
        <a:accent5>
          <a:srgbClr val="FFC7BB"/>
        </a:accent5>
        <a:accent6>
          <a:srgbClr val="4D1148"/>
        </a:accent6>
        <a:hlink>
          <a:srgbClr val="637D95"/>
        </a:hlink>
        <a:folHlink>
          <a:srgbClr val="FFCC00"/>
        </a:folHlink>
      </a:clrScheme>
      <a:clrMap bg1="dk2" tx1="lt1" bg2="dk1" tx2="lt2" accent1="accent1" accent2="accent2" accent3="accent3" accent4="accent4" accent5="accent5" accent6="accent6" hlink="hlink" folHlink="folHlink"/>
    </a:extraClrScheme>
    <a:extraClrScheme>
      <a:clrScheme name="Watermark 9">
        <a:dk1>
          <a:srgbClr val="4C0000"/>
        </a:dk1>
        <a:lt1>
          <a:srgbClr val="FFFFFF"/>
        </a:lt1>
        <a:dk2>
          <a:srgbClr val="722104"/>
        </a:dk2>
        <a:lt2>
          <a:srgbClr val="FFFFFF"/>
        </a:lt2>
        <a:accent1>
          <a:srgbClr val="CC6600"/>
        </a:accent1>
        <a:accent2>
          <a:srgbClr val="8A2E00"/>
        </a:accent2>
        <a:accent3>
          <a:srgbClr val="BCABAA"/>
        </a:accent3>
        <a:accent4>
          <a:srgbClr val="DADADA"/>
        </a:accent4>
        <a:accent5>
          <a:srgbClr val="E2B8AA"/>
        </a:accent5>
        <a:accent6>
          <a:srgbClr val="7D2900"/>
        </a:accent6>
        <a:hlink>
          <a:srgbClr val="FFCC00"/>
        </a:hlink>
        <a:folHlink>
          <a:srgbClr val="FF990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11</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11</vt:i4>
      </vt:variant>
    </vt:vector>
  </HeadingPairs>
  <TitlesOfParts>
    <vt:vector baseType="lpstr" size="18">
      <vt:lpstr>Arial</vt:lpstr>
      <vt:lpstr>Calibri</vt:lpstr>
      <vt:lpstr>宋体</vt:lpstr>
      <vt:lpstr>Times New Roman</vt:lpstr>
      <vt:lpstr>Wingdings</vt:lpstr>
      <vt:lpstr>黑体</vt:lpstr>
      <vt:lpstr>Office Theme</vt:lpstr>
      <vt:lpstr>PowerPoint Presentation</vt:lpstr>
      <vt:lpstr>施工阶段工程造价管理的工作内容</vt:lpstr>
      <vt:lpstr>施工阶段工程造价控制的措施</vt:lpstr>
      <vt:lpstr>PowerPoint Presentation</vt:lpstr>
      <vt:lpstr>PowerPoint Presentation</vt:lpstr>
      <vt:lpstr>7.2 资金使用计划的编制和投资偏差分析</vt:lpstr>
      <vt:lpstr>投资偏差分析</vt:lpstr>
      <vt:lpstr>纠偏措施包括组织措施、经济措施、技术措施、合同措施</vt:lpstr>
      <vt:lpstr>PowerPoint Presentation</vt:lpstr>
      <vt:lpstr>7.3  工程价款调整</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2024-09-16T17:41:01.890</cp:lastPrinted>
  <dcterms:created xsi:type="dcterms:W3CDTF">2024-09-16T09:41:01Z</dcterms:created>
  <dcterms:modified xsi:type="dcterms:W3CDTF">2024-09-16T09:41:03Z</dcterms:modified>
</cp:coreProperties>
</file>