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0107F-80C2-4719-96CF-981199C8C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90DFC-B4B2-4356-8D5D-858C63566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79BA3-F94E-4C49-ADBF-190B0CEF6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B3998-CF4E-45EC-A2E6-241FC1F35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7BDC0-D0E1-4718-AAE0-B6B91820A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1E418B-6331-45DF-A903-DF6E2F2E3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6631E-4E2D-4C9D-8485-F8D635826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F4D7F-C9FA-44EB-A34B-1D964C11C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59C60-36BF-4C5F-BB39-DDEBC0929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BB677-9920-4F5E-98F8-F9EBB1E3E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72152-3325-4728-92B2-523F974F8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62005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2024国内手机市场渠道洞察报告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总结词：持续扩大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详细描述：随着国内经济的稳步发展和居民消费水平的提高，2024年国内手机市场规模将继续扩大，用户需求将进一步释放。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2024年市场规模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多元化、个性化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随着技术的不断进步和消费者需求的多样化，2024年国内手机市场将呈现出多元化、个性化的增长趋势。厂商需要不断创新，推出符合消费者需求的多元化产品，以满足市场的个性化需求。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2024年市场增长趋势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竞争激烈、品牌集中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2024年国内手机市场竞争将更加激烈，品牌集中化程度将进一步提高。厂商需要不断提升自身实力，加大技术创新和品牌推广力度，以在激烈的市场竞争中脱颖而出。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2024年市场结构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电商平台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以京东、天猫、苏宁易购等为主的电商平台是手机销售的重要渠道，通过平台可以覆盖广泛的消费者群体，提供便捷的购物体验。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社交电商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以微信、抖音、快手等社交平台为依托的社交电商逐渐崭露头角，通过社交分享、网红直播等形式实现销售转化。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线上直销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手机品牌官网、品牌APP等直销渠道，提供个性化定制、预约体验等服务，满足消费者对于个性化需求的追求。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以手机卖场、连锁店、品牌专卖店等为主的传统门店，提供实物展示、体验和购买服务，满足消费者对于实体商品的体验需求。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运营商渠道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与中国移动、中国联通、中国电信等运营商的合作，通过套餐绑定、合约机等方式销售手机，覆盖更广泛的用户群体。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线下直销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通过地推、路演等形式直接与消费者接触，实现销售转化。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传统门店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随着数字化转型的加速，线下门店通过数字化手段提升用户体验，如虚拟现实、增强现实等技术应用，增强消费者的购物体验。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线上与线下融合的O2O模式成为手机市场的新趋势，消费者可以在线上浏览、选择商品，线下体验、购买商品，实现线上线下无缝衔接。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全渠道营销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全渠道营销策略的实施，整合线上线下资源，实现品牌与消费者的全覆盖和深度互动，提高销售效率和用户满意度。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https://d.book118.com/497162005155006030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2024-09-02T16:00:32.623</cp:lastPrinted>
  <dcterms:created xsi:type="dcterms:W3CDTF">2024-09-02T08:00:32Z</dcterms:created>
  <dcterms:modified xsi:type="dcterms:W3CDTF">2024-09-02T08:00:34Z</dcterms:modified>
</cp:coreProperties>
</file>