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F0EE9F-8D91-4229-8066-395169438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AE51B9-E26B-430B-A185-8E6E23658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3E2094-C6D8-4EC4-B744-8C6EAA2EB0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DA3D914-DA92-47BD-ABF3-CE5282751C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FA177D-5CD8-475D-ACAD-2B333008A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1644DD-D2A8-4F8B-8837-704CDB02F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6D4380-6A49-4596-AFF5-EB808A332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4778A55-DA07-47B9-925C-84CDD9C0AD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F822ABE-D555-4624-ACDB-FE337D79C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6D894C-1837-4B5F-BA2A-F1BE3E21DE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0C20F7-EA62-4FDB-A95B-9809F6A3C5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97164032032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21252" y="4375458"/>
            <a:ext cx="10720639" cy="1402534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3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财务年度收官的工作计划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53515" y="345275"/>
            <a:ext cx="1851660" cy="1145845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627613" y="812712"/>
            <a:ext cx="3256160" cy="572922"/>
          </a:xfrm>
          <a:prstGeom prst="rect">
            <a:avLst/>
          </a:prstGeom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547412" y="1585599"/>
            <a:ext cx="6449687" cy="49609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工作计划概述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收官工作准备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财务报表编制与审核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财务分析与评价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财务预算与预测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财务团队建设与培训</a:t>
            </a:r>
          </a:p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沟通协调与汇报展示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工作计划概述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032" b="503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62" b="266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确保财务年度顺利收官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通过制定详细的工作计划，确保所有财务活动得以妥善完成，为公司的稳健运营提供有力支持。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应对市场变化和挑战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针对当前市场环境和公司内部的挑战，调整和优化财务策略，确保公司财务状况良好。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提升财务管理水平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通过本次收官工作，总结经验教训，不断完善财务管理流程，提高财务管理水平。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财务分析与决策支持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对公司财务状况进行深入分析，为管理层提供有针对性的决策支持。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财务风险管理与合规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加强财务风险管理，确保公司财务活动合规、稳健。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财务报表编制与审计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完成年度财务报表的编制工作，并确保报表的准确性和完整性；配合外部审计机构完成年度审计工作。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25250" r="25250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范围和重点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自本年度最后一个月初开始，至年度结束后的一个月内完成所有收官工作。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财务、审计、法务等相关部门人员共同参与，确保工作的顺利进行。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人员需求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提前采购所需的财务报表、审计材料等物资，并做好相应的预算安排。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物资和预算需求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时间安排和资源需求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收官工作准备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评估业务绩效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根据年初设定的业务目标和实际完成情况，对各部门、各项目的业务绩效进行评估，分析达成或未达成目标的原因。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核算全年财务数据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对全年的收入、支出、利润、现金流等关键财务数据进行核算，确保数据的准确性和完整性。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汇总财务分析报告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将全年的财务数据和业务绩效进行综合分析，形成财务分析报告，为公司的决策层提供有价值的参考。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3625" r="2362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梳理财务年度工作成果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625" r="23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通过对全年财务数据的分析，识别潜在的财务风险，如资金短缺、坏账风险等，为制定风险应对策略提供依据。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识别财务风险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回顾全年的业务流程，发现其中存在的问题和不足，如流程繁琐、效率低下等，提出优化建议。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审视业务流程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根据员工全年的工作表现，分析其工作能力和态度，为制定员工激励和培训计划提供参考。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反馈员工绩效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分析存在的问题和不足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完善员工激励和培训计划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根据员工绩效反馈，制定完善的员工激励和培训计划，提高员工的工作积极性和能力，促进公司整体绩效的提升。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制定风险应对策略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针对识别出的财务风险，制定相应的风险应对策略，如加强资金管理、完善信用政策等，降低风险对公司的影响。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优化业务流程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根据审视结果，对业务流程进行优化，简化流程、提高效率，同时完善相关制度和规范，确保流程顺畅执行。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制定针对性的解决方案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财务报表编制与审核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收集财务数据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从企业的会计系统和其他相关系统中收集所需数据，包括资产、负债、权益、收入、费用等方面的数据。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编制财务报表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根据收集的数据，按照适用的会计准则和制度，编制资产负债表、利润表、现金流量表等财务报表。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制定财务报表编制计划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明确报表编制的时间表、责任人、审核流程等，确保报表编制工作有序进行。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5887" r="5887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编制财务报表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969" r="2496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制定财务报表审核计划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明确审核的目标、范围、方法和时间表等，确保审核工作全面、有效。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进行初步审核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对财务报表进行初步审阅，检查报表格式、数据勾稽关系等是否正确，是否存在明显错误或异常。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实施详细审核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C1118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对财务报表进行详细分析，包括趋势分析、比率分析、同行业比较等，以评估报表的合理性和准确性。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审核财务报表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根据审核结果，对财务报表数据进行必要的调整，包括更正错误、补充遗漏信息、调整分类等。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调整报表数据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对财务报表中的重要事项进行解释和说明，提供必要的补充信息，以帮助报表使用者更好地理解报表内容。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完善报表附注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根据本次报表编制和审核的经验教训，更新和改进报表编制流程，提高报表质量和效率。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更新和改进报表编制流程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C1118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调整和完善财务报表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93147" y="2013882"/>
            <a:ext cx="3450158" cy="1322592"/>
            <a:chOff x="4193147" y="2013882"/>
            <a:chExt cx="3450158" cy="1322592"/>
          </a:xfrm>
        </p:grpSpPr>
        <p:sp>
          <p:nvSpPr>
            <p:cNvPr id="3" name="TextBox 3"/>
            <p:cNvSpPr txBox="1"/>
            <p:nvPr/>
          </p:nvSpPr>
          <p:spPr>
            <a:xfrm>
              <a:off x="4193147" y="2013882"/>
              <a:ext cx="3450158" cy="1322592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9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0722" y="3809875"/>
            <a:ext cx="8250555" cy="1645482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财务分析与评价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https://d.book118.com/497164032032006031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C1118"/>
      </a:lt1>
      <a:dk2>
        <a:srgbClr val="F7F7F7"/>
      </a:dk2>
      <a:lt2>
        <a:srgbClr val="121C23"/>
      </a:lt2>
      <a:accent1>
        <a:srgbClr val="E27536"/>
      </a:accent1>
      <a:accent2>
        <a:srgbClr val="3195CF"/>
      </a:accent2>
      <a:accent3>
        <a:srgbClr val="1A638D"/>
      </a:accent3>
      <a:accent4>
        <a:srgbClr val="25B3BC"/>
      </a:accent4>
      <a:accent5>
        <a:srgbClr val="073A6A"/>
      </a:accent5>
      <a:accent6>
        <a:srgbClr val="D97F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92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1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2024-09-03T06:44:23.644</cp:lastPrinted>
  <dcterms:created xsi:type="dcterms:W3CDTF">2024-09-02T22:44:23Z</dcterms:created>
  <dcterms:modified xsi:type="dcterms:W3CDTF">2024-09-02T22:44:25Z</dcterms:modified>
</cp:coreProperties>
</file>