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72AE1-D21F-4629-A66D-BF192E660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0E356-EEFA-4203-9F58-500EEE5D8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C119D-4299-4A77-84D3-E73E26D53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973FD-3B64-48C6-9321-5EF44417A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22577-E280-4B30-9013-BF90905A8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6A4CF3-55BC-4768-A5F2-F2578465C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03FFD2-4F90-45F7-8909-4DC1198D7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1EF52-0465-4C6F-9E90-7AB5D1D2A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ABD14-C992-496B-A336-9AAC83780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05D1F-7EC1-4297-9FFB-EED02EE08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C8F9E-CAEE-40EA-A056-7688CC049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65111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制定未来临床医学培训的发展战略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当前临床医学培训的现状与挑战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未来临床医学培训的需求与趋势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制定临床医学培训的发展战略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实施临床医学培训的发展战略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评估临床医学培训的发展战略效果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当前临床医学培训的现状与挑战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549" r="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81" b="3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当前临床医学培训的现状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以理论学习为主导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当前的临床医学培训仍以理论学习为主导，缺乏实践操作和临床经验的积累。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培训内容与实际需求脱节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培训内容与实际临床需求存在一定的差距，未能及时更新和调整。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培训方式单一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传统的培训方式以课堂讲授和模拟训练为主，缺乏多元化的培训手段。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患者安全与医疗质量的压力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对临床医生的要求越来越高，需要具备更高的专业素养和实践能力。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医疗资源分布不均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医疗资源分布不均导致临床医生在培训和实践机会上存在差异。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随着医疗技术的快速发展，临床医学培训需要不断更新和扩展知识体系。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当前临床医学培训面临的挑战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由于以理论学习为主导，临床医生在实践操作能力上存在不足。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缺乏实践操作能力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知识更新滞后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缺乏综合素质培养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培训内容未能及时跟上医疗技术的更新和发展，导致知识滞后。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临床医学培训中缺乏对医生综合素质的培养，如沟通技巧、团队协作等。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当前临床医学培训的不足之处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未来临床医学培训的需求与趋势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应对人口老龄化和慢性病挑战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随着人口老龄化和慢性病发病率的增加，临床医生需要具备处理老年患者和慢性病患者的能力。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适应医疗技术进步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随着医疗技术的不断进步，临床医生需要不断更新知识和技能，以满足患者对高质量医疗服务的需求。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提高医疗质量和安全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临床医生需要接受培训，以掌握最新的医疗技术和实践，提高医疗质量和安全。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未来临床医学培训的需求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根据医生的专业需求和职业发展阶段，提供个性化的培训内容和方式。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加强不同学科之间的合作，培养医生跨学科协作的能力。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远程培训与在线学习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利用现代信息技术手段，提供远程培训和在线学习资源，方便医生随时随地学习。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未来临床医学培训的趋势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提高基层医生的诊疗能力和服务水平，满足基层医疗需求。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27" r="1972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9224" r="29224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加强基层医疗培训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培养更多合格的全科医生，提供全面、连续的医疗服务。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强化全科医生培训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为已从业的临床医生提供持续的专业发展和教育机会。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推进继续医学教育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未来临床医学培训的发展方向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制定临床医学培训的发展战略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引入先进的教学方法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采用案例分析、模拟训练、PBL（问题为基础的学习）等现代教学方法，提高培训效果。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加强师资队伍建设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选拔和培养具有丰富临床经验和教学能力的教师，提高教学质量。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建立严格的培训标准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制定明确的培训目标和要求，确保医学毕业生具备扎实的医学知识和技能。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提升临床医学培训的质量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https://d.book118.com/497165111134006031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2024-09-04T02:54:38.878</cp:lastPrinted>
  <dcterms:created xsi:type="dcterms:W3CDTF">2024-09-03T18:54:38Z</dcterms:created>
  <dcterms:modified xsi:type="dcterms:W3CDTF">2024-09-03T18:54:40Z</dcterms:modified>
</cp:coreProperties>
</file>