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95236-DC62-4589-997A-1937D16BB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CE771-A886-498E-870A-1C9E450C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3EFE3-8B73-40A7-BB54-8DEAEFACA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11A3C-7027-4688-88BA-6CB25F6D0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69157E-747E-4301-BE5E-3F4BFB9D1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80892B-F640-4F57-BCE1-F8A6E875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CC575A-4BC7-48E0-9AFA-1704BCCB8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AC0E9-B1FA-49D5-84D3-8EB036BA9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7B0A1-8E00-479F-A728-ED8D1C1A7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23C01-7D3B-40C6-91F0-989439F9C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8BFDD-BB0C-4B19-9216-84BFC61EB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10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jpeg" /><Relationship Id="rId4" Type="http://schemas.openxmlformats.org/officeDocument/2006/relationships/image" Target="../media/image7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660221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入党积极分子答辩模板(优秀文档)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对党的认识和入党动机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在校期间表现及成绩展示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思想政治觉悟及道德品质评价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接受党组织考察和培养的决心与承诺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姓名、性别、年龄、民族、籍贯等基本信息介绍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政治面貌（如团员、群众等）及入党申请时间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所在学校、专业、年级等学籍信息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家庭成员及主要社会关系介绍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成长环境及经历概述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对家庭教育和成长环境的反思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家庭背景及成长经历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性格特点描述（如开朗、稳重、细心等）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个人优势分析（如学习能力强、善于沟通协作等）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与入党要求的契合度说明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对党的认识和入党动机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党的性质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是中国工人阶级的先锋队，同时是中国人民和中华民族的先锋队，是中国特色社会主义事业的领导核心，代表中国先进生产力的发展要求，代表中国先进文化的前进方向，代表中国最广大人民的根本利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党的宗旨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全心全意为人民服务是党的根本宗旨。党始终把实现好、维护好、发展好最广大人民的根本利益作为一切工作的出发点和落脚点。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党的纲领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党的最高理想和最终目标是实现共产主义。在现阶段，党的纲领是建设中国特色社会主义，实现中华民族伟大复兴。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对党的性质、宗旨和纲领的理解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入党动机及原因阐述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热爱党和人民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我深深热爱着党和人民，愿意为实现共产主义奋斗终身，为人民的幸福生活和国家的繁荣富强贡献自己的力量。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追求进步和发展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我渴望在党组织的培养下，不断提高自己的思想政治觉悟和综合素质，为实现个人价值和社会价值而努力奋斗。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响应时代号召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当前，我国正处于实现中华民族伟大复兴的关键时期，我深感责任重大，愿意积极响应时代号召，投身到这一伟大事业中去。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我坚决拥护中国共产党的领导，遵守党的纪律和规定，认真履行党员义务，始终保持政治上的清醒和坚定。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我坚信共产主义理想一定能够实现，愿意为之奋斗终身。同时，我也深信只有在中国共产党的领导下，才能实现中华民族的伟大复兴。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个人政治立场和信仰表达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信仰表达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政治立场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在校期间表现及成绩展示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学习成绩及获奖情况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学习成绩优异，始终保持专业前10%的排名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多次获得校级奖学金，包括一等奖学金、二等奖学金等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在全国大学生数学建模竞赛中获得全国二等奖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在全国英语演讲比赛中获得优秀奖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积极参加学校组织的暑期社会实践活动，深入基层了解国情民意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在某知名企业实习期间，表现优异，获得实习导师的高度评价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参加学校创新创业项目，成功申报并结项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作为学生会干部，组织并参与多项校园文化活动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社会实践活动参与情况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https://d.book118.com/497166022140006051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2024-09-25T01:05:45.198</cp:lastPrinted>
  <dcterms:created xsi:type="dcterms:W3CDTF">2024-09-24T17:05:45Z</dcterms:created>
  <dcterms:modified xsi:type="dcterms:W3CDTF">2024-09-24T17:05:47Z</dcterms:modified>
</cp:coreProperties>
</file>