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387CB-D779-45B8-85CD-BA795F838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CB69F-DB8A-43ED-8F97-665F06116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AD56A-083D-4AE6-8D0C-94FB3F7EF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4AF77-EB18-434A-AB57-2E6B12E29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1E6B60-E23F-4E55-A51D-05D2E1849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CD0F5F-F696-452F-A751-651057DB0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4A4942-81CD-461E-9421-A446009FA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088A4-DAE7-4D8C-982D-E824FE29A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F2181-BEF2-4327-B19B-313EE2F16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89AC2-A6CB-4C4A-B5BB-D1478C22E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05551-FC73-4F78-B24E-AE3B41F1D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200130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菌子护理查房PPT\n## 1.菌子护理的基本概念与重要性\n### 1.1菌子的种类与特点\n### 1.2菌子护理的意义和目的\n### 1.3菌子护理在医疗行业中的应用\n## 2.菌子护理的具体操作与方法\n### 2.1菌子的采集与保存方法\n### 2.2菌子的培养与鉴定技术\n### 2.3菌子的治疗与预防措施\n## 3.菌子护理中的注意事项与风险预防\n### 3.1菌子护理中的感染控制与安全防护\n### 3.2菌子护理中的错误操作与防范\n### 3.3菌子护理中的风险评估与应对策略\n## 4.菌子护理的案例分析与实践经验\n### 4.1成功的菌子护理案例分享\n### 4.2菌子护理中的问题与教训\n### 4.3菌子护理的实践与展望\n## 5.菌子护理人员的培训与素质提升\n### 5.1菌子护理人员的基本要求与职责\n### 5.2菌子护理人员的培训与考核\n### 5.3菌子护理人员的职业发展与管理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菌子护理查房PPT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菌子护理的基本概念与重要性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菌子的种类繁多，包括细菌、真菌、放线菌等</a:t>
                </a:r>
                <a:endParaRPr/>
              </a:p>
            </p:txBody>
          </p:sp>
          <p:sp>
            <p:nvSpPr>
              <p:cNvPr id="1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细菌：单细胞微生物，无定形细胞结构，无核膜和细胞器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真菌：具真核的微生物，细胞壁主要由氨基多糖和葡聚糖组成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放线菌：具有分支状菌丝的细菌，主要存在于土壤和水中</a:t>
                </a:r>
                <a:endParaRPr/>
              </a:p>
            </p:txBody>
          </p:sp>
          <p:sp>
            <p:nvSpPr>
              <p:cNvPr id="1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菌子的特点</a:t>
                </a:r>
                <a:endParaRPr/>
              </a:p>
            </p:txBody>
          </p:sp>
          <p:sp>
            <p:nvSpPr>
              <p:cNvPr id="1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繁殖能力强，通过分裂进行繁殖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适应性强，能在各种环境中生存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与人类生活密切相关，既有益又有害</a:t>
                </a:r>
                <a:endParaRPr/>
              </a:p>
            </p:txBody>
          </p:sp>
          <p:sp>
            <p:nvSpPr>
              <p:cNvPr id="1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菌子的种类与特点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菌子护理的意义和目的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菌子护理的意义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保护人体健康，维持生态平衡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预防、控制和治疗菌子相关疾病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促进医学、生物学等学科的发展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菌子护理的目的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及时发现和处理菌子感染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减少菌子耐药性的产生和传播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提高菌子感染的诊疗水平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菌子护理在临床中的应用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病原菌的检测和鉴定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抗菌药物的选择和使用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感染控制措施的实施</a:t>
                </a:r>
                <a:endParaRPr/>
              </a:p>
            </p:txBody>
          </p:sp>
          <p:sp>
            <p:nvSpPr>
              <p:cNvPr id="19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菌子护理在实验室中的应用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菌种的保藏和传代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菌子的培养和鉴定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菌子分子生物学研究</a:t>
                </a:r>
                <a:endParaRPr/>
              </a:p>
            </p:txBody>
          </p:sp>
          <p:sp>
            <p:nvSpPr>
              <p:cNvPr id="19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菌子护理在公共卫生领域的应用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传染病的预防和控制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环境卫生监测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健康教育和宣传</a:t>
                </a:r>
                <a:endParaRPr/>
              </a:p>
            </p:txBody>
          </p:sp>
          <p:sp>
            <p:nvSpPr>
              <p:cNvPr id="20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菌子护理在医疗行业中的应用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菌子护理的具体操作与方法</a:t>
            </a:r>
            <a:endParaRPr/>
          </a:p>
        </p:txBody>
      </p:sp>
      <p:sp>
        <p:nvSpPr>
          <p:cNvPr id="20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0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菌子的采集与保存方法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菌子的采集方法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标本的采集：根据感染部位和类型选择合适的采集方法，如血液、痰液、创面分泌物等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采集时的注意事项：遵循无菌操作原则，避免污染标本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菌子的保存方法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标本的保存：将采集到的标本及时送检，避免长时间暴露在室温下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菌种的保存：将分离到的菌种保存在适当的条件下，如低温冰箱、沙保培养基等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菌子的培养方法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培养基的选择：根据菌子的种类和生长需求选择合适的培养基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培养条件：设置适宜的温度、湿度、光照等条件，以促进菌子的生长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菌子的鉴定技术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形态学鉴定：通过显微镜观察菌子的形态特征进行鉴定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生化鉴定：通过测定菌子的生理生化特性进行鉴定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分子生物学鉴定：通过基因测序等方法进行鉴定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菌子的培养与鉴定技术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菌子的治疗方法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抗菌药物的使用：根据菌子的耐药情况和感染部位选择合适的抗菌药物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支持治疗：针对患者的症状和体征进行对症治疗，如解热、止痛等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免疫治疗：对于某些菌子感染，可以使用免疫球蛋白等免疫治疗手段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菌子的预防措施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疫苗接种：对于某些传染性疾病，可以进行疫苗接种进行预防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切断传播途径：加强卫生措施，避免接触传染源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提高免疫力：保持良好的生活习惯，增强身体抵抗力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菌子的治疗与预防措施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菌子护理中的注意事项与风险预防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感染控制措施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严格的无菌操作：遵循无菌技术原则，避免交叉感染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消毒隔离措施：对感染患者进行隔离，使用消毒产品进行环境消毒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洗手与手卫生：加强医务人员洗手和手卫生管理，减少感染传播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安全防护措施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佩戴个人防护用品：如口罩、手套、防护服等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遵守实验室安全规定：遵循实验室操作规范，防止实验室感染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健康监测与培训：定期进行健康检查，接受感染控制培训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菌子护理中的感染控制与安全防护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https://d.book118.com/497200130152006043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菌子护理查房PPT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2024-09-17T21:16:41.440</cp:lastPrinted>
  <dcterms:created xsi:type="dcterms:W3CDTF">2024-09-17T13:16:41Z</dcterms:created>
  <dcterms:modified xsi:type="dcterms:W3CDTF">2024-09-17T13:16:43Z</dcterms:modified>
</cp:coreProperties>
</file>