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916C0E-E71F-4A13-83F4-6AD36D3FE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617657-C9F4-43A9-BAA7-D0D60EFC8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9DE393-6A20-4F23-B05B-A6BB6557F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374A79-7B7D-44F2-B51E-48AF55F4F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EE9194-28A0-43ED-A91C-C221BB1541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EABB78-9D40-452E-B5CF-D2CDDA5A3B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F9F380-BC5E-4388-BDBF-CCE7B78FA5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69E5E2-8DF2-43D3-8E5D-A4D562876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B6DBC9-B379-4D3D-B6A5-DDEFA2526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F02488-33BE-43A2-8518-AB9DB3717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4339D7-5A1B-40CE-A9E6-299386FA2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2010151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食品质量安全控制技术食品良好生产规范GMP</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食品质量安全控制技术概述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GMP基本原理及核心要求</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厂房设施与设备符合GMP标准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原辅材料采购与验收管理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生产过程控制与记录管理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产品质量检验与放行程序</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人员培训与考核评价机制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持续改进和风险评估机制</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食品质量安全控制技术概述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75" r="3097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食品质量安全是指食品质量状况对食用者健康、安全的保证程度，包括食品的外观、营养、卫生和安全等多个方面。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食品质量安全直接关系到消费者的身体健康和生命安全，是保障人民饮食安全、维护社会稳定和促进经济发展的重要基础。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食品质量安全定义与重要性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我国食品产业快速发展，但食品质量安全问题仍时有发生，如农药残留、重金属超标、添加剂滥用等。政府和企业正在加强监管和自律，努力提升食品质量安全水平。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国外食品质量安全监管体系相对完善，法律法规健全，企业自律意识强。同时，一些国家还建立了食品追溯系统，实现了食品从农田到餐桌的全程监管。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国内外食品质量安全现状分析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控制技术在保障食品质量安全中应用</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质量控制技术</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通过制定严格的质量标准和检验方法，对食品原料、生产过程和成品进行全面把控，确保食品符合质量要求。</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危害分析与关键控制点（HACCP）</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通过对食品生产过程中的危害进行分析，确定关键控制点并采取有效措施进行监控和管理，从而降低食品安全风险。</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食品追溯技术</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利用信息技术手段建立食品追溯系统，实现食品生产、加工、流通等环节的全程可追溯，提高食品安全监管水平和消费者信心。</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其他技术</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包括生物传感器技术、光谱分析技术等在内的多种新型检测技术也在食品质量安全控制中得到了广泛应用。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GMP基本原理及核心要求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GMP的起源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GMP起源于美国FDA，为了确保药品生产和质量管理的标准化和规范化，减少药品生产过程中的污染和交叉污染，保障药品的安全性和有效性。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GMP的发展历程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随着食品工业的发展，GMP逐渐被引入到食品行业中，成为保障食品安全的重要手段。GMP在食品行业的应用和发展，经历了不断完善和细化的过程，形成了针对不同食品类别的GMP规范。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GMP起源与发展历程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GMP的核心思想是预防为主，通过制定和实施一系列严格的规章制度和操作规程，确保食品生产全过程的质量和安全。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GMP的核心思想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GMP遵循以下基本原则：一是食品生产企业必须具备与所生产食品相适应的良好生产条件；二是食品生产必须采用科学、合理的工艺流程和操作规程；三是食品生产全过程必须建立严格的监控措施和记录制度。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GMP的基本原则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GMP基本原理介绍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核心要求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GMP的核心要求包括建立完善的食品安全管理体系、确保生产环境的卫生整洁、严格控制原辅材料的质量、规范生产操作过程、加强产品检验和监控等。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关键点控制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在食品生产过程中，需要对关键点进行严格控制，包括原料验收、加工过程监控、成品检验等环节。同时，还要加强对食品添加剂、包装材料等辅助材料的管理和控制，确保食品安全和质量稳定。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核心要求与关键点控制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厂房设施与设备符合GMP标准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应远离污染源，地势干燥、排水良好，交通便利且方便原料和产品运输。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布局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00" r="16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各功能区域应明确划分，人流、物流分开，避免交叉污染。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厂房设计应符合生产工艺要求，便于清洁和维护，确保良好的通风和照明。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厂房选址、布局及设计要求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417" r="22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验证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对新购或改造后的设备进行验证，确保其性能稳定、符合生产要求。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设备应满足生产工艺要求，易于清洗和消毒，材质符合食品接触要求。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设备安装应合理布局，便于操作和维修，减少生产过程中的污染。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生产设备选型、安装与验证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公用系统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包括水、电、气等供应系统，应满足生产需要，保证稳定供应。</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维护保养</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定期对公用系统进行维护保养，确保其正常运行，防止因故障影响生产。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记录管理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建立公用系统运行和维护保养记录，便于追溯和持续改进。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公用系统配置及维护保养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原辅材料采购与验收管理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供应商信誉评估</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通过市场调查、行业口碑等渠道了解供应商的信誉状况，优先选择信誉良好的供应商。</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供应商质量能力评估</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对供应商的质量保证能力、生产控制能力、检测能力等进行综合评估，确保其能够提供符合质量要求的原辅材料。</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供应商资质审核</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核实供应商的营业执照、生产许可证等资质证明，确保其合法合规。</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5141" r="15141"/>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供应商选择及评估方法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采购计划制定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根据生产计划和库存情况，制定合理的原辅材料采购计划，确保采购及时、适量。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采购合同签订</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与供应商签订采购合同，明确采购品种、规格、数量、质量要求、交货期限等条款，确保采购活动的规范化和合法性。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采购过程监控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对采购过程进行全程监控，确保供应商按照合同要求提供原辅材料，及时处理采购过程中出现的问题。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原辅材料采购流程优化</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https://d.book118.com/497201015164006041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2024-09-14T22:42:21.809</cp:lastPrinted>
  <dcterms:created xsi:type="dcterms:W3CDTF">2024-09-14T14:42:21Z</dcterms:created>
  <dcterms:modified xsi:type="dcterms:W3CDTF">2024-09-14T14:42:23Z</dcterms:modified>
</cp:coreProperties>
</file>