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13906-900B-4D97-BE1E-6DEC6376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F7CE0-465B-4671-813E-61E40C63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95589-8056-4920-A004-318C8860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86BA2-E15B-42A5-81B6-6FC0DFB9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7E5A8-EFF1-4466-A048-E654C2B5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8A336-6138-4D46-98CD-5FCB2AD1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08896-CB54-402F-BAB5-E3F9D08E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86FD9-5C5F-46D4-A274-010862A2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9D1E8-8A99-499D-B8B9-0CA3A2EA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CD8B1-C5D3-454A-ACF6-B2994FC0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AD87D-7EC8-4EB6-B1CE-95AA6461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003105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护理文献研究对患者护理实践的指导作用和应用实践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护理文献研究对患者护理实践的指导作用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护理文献研究的应用实践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护理文献研究概述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护理文献研究对患者护理实践的指导作用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护理文献研究通过总结和提炼前人的研究成果，为患者护理实践提供了科学的理论支持。这些理论能够指导护理人员在实践中做出正确的决策，提高护理效果。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理论支持不仅包括基础理论知识，还包括实证研究和经验总结。这些知识能够为护理实践提供有力的支撑，帮助护理人员更好地理解患者需求，制定有效的护理计划。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提供理论支持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护理文献研究能够为护理实践提供具体的指导和建议。例如，针对特定疾病或患者的护理方案、护理操作流程、护理质量评价标准等。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研究，护理人员可以了解最新的护理理念和技术，将其应用于实际工作中，提高护理效果和患者满意度。同时，文献研究还能帮助护理人员识别和解决实践中遇到的问题，推动护理实践的不断完善和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指导护理实践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护理文献研究是推动护理学科发展的重要力量。通过系统回顾和评价文献，可以发现现有理论的不足和缺陷，为学科发展提供方向和动力。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此外，文献研究还能促进不同国家和地区之间的学术交流与合作，推动全球范围内护理学科的共同进步。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护理文献研究的应用实践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护理文献研究为临床护理实践提供理论支持和实践指导，帮助护士更好地理解患者需求，制定个性化的护理计划，提高护理效果。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通过对文献的回顾和分析，护士可以了解最新的护理理念和技术，将其应用于临床实践中，提高护理质量。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文献研究还能帮助护士识别和解决临床实践中遇到的问题，促进护理工作的改进和创新。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https://d.book118.com/498000031055006031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2024-09-08T08:11:40.237</cp:lastPrinted>
  <dcterms:created xsi:type="dcterms:W3CDTF">2024-09-08T00:11:40Z</dcterms:created>
  <dcterms:modified xsi:type="dcterms:W3CDTF">2024-09-08T00:11:42Z</dcterms:modified>
</cp:coreProperties>
</file>