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75511-C2C8-4183-94E7-BE50445A5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D8E36-A5BE-460A-A15C-667FDD505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77F41-A442-4B60-89B6-510461121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3E916-5F91-4182-A5EA-14780ED45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086BD4-8E26-405F-8953-AA9A02C58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CE6966-437B-4F66-B87C-186AC6E40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FF4601-F4EC-4B04-8CDC-0F9B59BCF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87C7A-753E-479D-92BA-35B648F9E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9320E-0FE8-4D83-94DD-131E5947A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E520D-D727-40E1-8509-C1E99782C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E2432-D090-43A8-8F8A-CB4D7674B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0006111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900217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树立正确的人生观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640993" y="1373505"/>
            <a:ext cx="6102112" cy="462325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人生观概述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在学业中体现正确人生观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在职场中践行正确人生观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在社交中传递正确人生观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在家庭生活中落实正确人生观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面临挑战时坚守正确人生观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人生观是指人们对人生目的、人生价值和人生道路的根本看法和态度，它决定了个体如何认识和理解生命的意义。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人生观定义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人生观对于个体成长、发展及行为选择具有重要影响，它是个体价值观、世界观和道德观的基础。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人生观的重要性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人生观的定义与重要性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乐观主义人生观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悲观主义人生观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现实主义人生观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超越主义人生观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不同人生观类型及特点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认为人生充满希望和机会，强调积极面对困难和挑战，追求幸福和快乐。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认为人生是客观存在的，强调面对现实、实事求是，追求实际利益和成果。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认为人生充满苦难和不幸，对未来持悲观态度，容易陷入消极情绪和心态。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认为人生不仅限于物质世界，追求精神层面的超越和升华，关注人类整体命运和未来发展。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指引人生方向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增强内心力量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提升生命质量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树立正确人生观的意义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573" b="5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正确的人生观可以为个体提供明确的人生目标和方向，使个体在人生道路上不迷失方向。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正确的人生观可以激发个体内在的积极性和创造力，增强面对困难和挑战的信心和勇气。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正确的人生观有助于培养个体的道德责任感和社会使命感，推动社会和谐与进步。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正确的人生观可以让个体更加珍惜生命、热爱生活，提升生命的质量和意义。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在学业中体现正确人生观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根据自身兴趣、专业方向和社会需求，制定长期和短期的学业目标。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明确学业目标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为实现目标，制定切实可行的学习计划，包括时间安排、任务分解等。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在计划执行过程中，根据实际情况进行适当调整，确保计划的可行性。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保持灵活性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选定目标与制定计划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在学业过程中，勇于面对各种困难和挑战，保持积极心态。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面对挑战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坚持不懈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当遇到难以解决的问题时，主动寻求老师、同学或专业人士的帮助。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在追求学业目标的过程中，保持毅力和恒心，不断努力。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克服困难与坚持不懈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在学业过程中，定期进行自我反思，总结经验教训。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及时反思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根据反思结果，及时调整学习方法和策略，不断提高学习效率。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积极参加各类学术活动和社会实践，拓宽知识面和视野。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反思总结与持续改进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在职场中践行正确人生观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240" b="42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诚信为本与责任担当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坚守诚信底线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无论面对何种诱惑和压力，都要保持诚实守信的品质，不撒谎、不欺诈。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勇于承担责任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在工作中遇到问题时，要敢于承担责任，不推诿、不逃避。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强化自我约束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自觉遵守公司规章制度和职业道德规范，严格要求自己的言行举止。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学会倾听他人意见，表达自己的观点和想法，促进有效沟通。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主动与同事沟通交流，分享经验和资源，共同解决问题。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注重团队利益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在团队中要以集体利益为重，个人利益服从团队利益。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737" r="573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https://d.book118.com/498000061116006041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2024-09-20T15:37:20.191</cp:lastPrinted>
  <dcterms:created xsi:type="dcterms:W3CDTF">2024-09-20T07:37:20Z</dcterms:created>
  <dcterms:modified xsi:type="dcterms:W3CDTF">2024-09-20T07:37:22Z</dcterms:modified>
</cp:coreProperties>
</file>