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31C65-312D-4D8D-8294-97FFA521B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4064A-7853-412F-8099-BCC7B01DE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3C136-BD98-4032-929B-9D80250E0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DE373-FD3C-4776-8817-D69D18B23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B6845-A762-4208-99D9-920D6111C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4BE96-5B12-4C8A-A206-DD591DB6C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C4412-15C8-4E82-B3B5-A089A0420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F987A-38BE-469C-B07F-55A8C0B0C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317DC-9EB7-4438-B06C-12C83819E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8A3CD-A0C7-4AF4-9F01-52E6359F2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EA197-3750-4879-AFAE-87DE69E05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01001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提升培训工作设想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培训工作展望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评估员工当前具备的技能水平，确定技能差距和提升空间。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态度和价值观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了解员工的知识储备情况，确定需要补充和更新的知识点。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评估员工的职业态度和价值观，了解员工的工作态度和行为表现。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员工能力评估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分析企业的战略目标，确定为实现战略目标所需的培训内容和方向。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了解市场变化和行业发展趋势，分析对业务发展的影响，确定相应的培训需求。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随着企业业务的发展和变化，需要不断优化业务流程，培训员工掌握新的业务流程和操作规范。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业务发展需求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培训需求调研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通过问卷调查了解员工对培训的需求、意见和建议，收集员工的反馈信息。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面谈和观察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通过与员工面谈和观察员工的工作表现，了解员工的培训需求和提升空间。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通过对员工的绩效数据进行分析，找出存在的问题和改进空间，确定相应的培训需求。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通过培训，加强员工之间的沟通与合作，提高团队凝聚力。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培养企业文化认同感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通过培训，使员工更好地理解企业文化，增强对企业的归属感和忠诚度。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通过培训，使员工掌握新技能或提高现有技能，提高工作效率和绩效。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根据企业战略目标和员工发展需求，分析培训课程的内容和重点。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设计合理的课程结构，包括课程目标、内容、教学方法等。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课程结构规划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整合内外部资源，如教材、讲师、场地等，确保课程质量和效果。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讲师选派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根据课程需求和师资力量评估结果，选派合适的讲师进行授课。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评估现有师资力量，确定是否需要外聘讲师或加强内部培训师的培养。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讲师培训与激励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为提高讲师的教学水平和积极性，提供必要的培训和激励措施。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根据企业实际情况和员工工作安排，合理安排培训时间，确保培训效果。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选择合适的培训场地，确保场地设施完备、舒适，满足培训需求。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培训地点选择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负责培训的组织、协调和管理工作，确保培训顺利进行。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培训组织与协调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根据培训计划，准备所需的培训材料、设备等资源，确保培训的顺利进行。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通过调查问卷、访谈等方式了解员工的需求和期望，确定培训内容和目标。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根据需求分析结果，制定详细的培训计划，包括培训时间、地点、内容、讲师等。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培训前的准备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组织安排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确保参训人员按时参加培训，并对培训现场进行有序管理。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监督与反馈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在培训过程中，对参训人员进行监督和反馈，及时调整培训内容和方式。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记录与总结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对培训过程进行记录，并对培训效果进行初步评估和总结。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培训过程中的管理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https://d.book118.com/498001001111006035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2024-09-14T15:26:33.990</cp:lastPrinted>
  <dcterms:created xsi:type="dcterms:W3CDTF">2024-09-14T07:26:34Z</dcterms:created>
  <dcterms:modified xsi:type="dcterms:W3CDTF">2024-09-14T07:26:36Z</dcterms:modified>
</cp:coreProperties>
</file>